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25"/>
  </p:notesMasterIdLst>
  <p:sldIdLst>
    <p:sldId id="257" r:id="rId3"/>
    <p:sldId id="451" r:id="rId4"/>
    <p:sldId id="453" r:id="rId5"/>
    <p:sldId id="455" r:id="rId6"/>
    <p:sldId id="461" r:id="rId7"/>
    <p:sldId id="437" r:id="rId8"/>
    <p:sldId id="425" r:id="rId9"/>
    <p:sldId id="462" r:id="rId10"/>
    <p:sldId id="458" r:id="rId11"/>
    <p:sldId id="315" r:id="rId12"/>
    <p:sldId id="459" r:id="rId13"/>
    <p:sldId id="438" r:id="rId14"/>
    <p:sldId id="460" r:id="rId15"/>
    <p:sldId id="426" r:id="rId16"/>
    <p:sldId id="443" r:id="rId17"/>
    <p:sldId id="427" r:id="rId18"/>
    <p:sldId id="343" r:id="rId19"/>
    <p:sldId id="435" r:id="rId20"/>
    <p:sldId id="431" r:id="rId21"/>
    <p:sldId id="432" r:id="rId22"/>
    <p:sldId id="433" r:id="rId23"/>
    <p:sldId id="30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CD2"/>
    <a:srgbClr val="A6A6A6"/>
    <a:srgbClr val="507C89"/>
    <a:srgbClr val="666666"/>
    <a:srgbClr val="8CB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6" autoAdjust="0"/>
  </p:normalViewPr>
  <p:slideViewPr>
    <p:cSldViewPr snapToGrid="0" showGuides="1">
      <p:cViewPr varScale="1">
        <p:scale>
          <a:sx n="70" d="100"/>
          <a:sy n="70" d="100"/>
        </p:scale>
        <p:origin x="726" y="72"/>
      </p:cViewPr>
      <p:guideLst>
        <p:guide orient="horz" pos="2256"/>
        <p:guide pos="3840"/>
      </p:guideLst>
    </p:cSldViewPr>
  </p:slideViewPr>
  <p:outlineViewPr>
    <p:cViewPr>
      <p:scale>
        <a:sx n="33" d="100"/>
        <a:sy n="33" d="100"/>
      </p:scale>
      <p:origin x="0" y="141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693-438C-84B9-68E436B74F14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693-438C-84B9-68E436B74F1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693-438C-84B9-68E436B74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C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E5C-486C-8209-91E8916AA06D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E5C-486C-8209-91E8916AA0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E5C-486C-8209-91E8916AA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C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alpha val="40000"/>
              </a:schemeClr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E95-4845-9081-C526D9BA17CD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8E95-4845-9081-C526D9BA17C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E95-4845-9081-C526D9BA1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C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F866E1-F01E-423D-AC9F-4112A730E3D5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0D9C0CB-B47E-43C7-B216-2E781C61120E}">
      <dgm:prSet phldrT="[Texto]" custT="1"/>
      <dgm:spPr/>
      <dgm:t>
        <a:bodyPr/>
        <a:lstStyle/>
        <a:p>
          <a:r>
            <a:rPr lang="es-ES" sz="2000" b="1" dirty="0" smtClean="0">
              <a:solidFill>
                <a:schemeClr val="tx1"/>
              </a:solidFill>
            </a:rPr>
            <a:t>DEFENSAS HIPERACTIVAS</a:t>
          </a:r>
          <a:endParaRPr lang="es-ES" sz="2000" b="1" dirty="0">
            <a:solidFill>
              <a:schemeClr val="tx1"/>
            </a:solidFill>
          </a:endParaRPr>
        </a:p>
      </dgm:t>
    </dgm:pt>
    <dgm:pt modelId="{0C1F2B50-35BE-49FB-A8F9-B31C30A4E319}" type="parTrans" cxnId="{79D009CD-DA03-47B8-AC06-1C4EA952087D}">
      <dgm:prSet/>
      <dgm:spPr/>
      <dgm:t>
        <a:bodyPr/>
        <a:lstStyle/>
        <a:p>
          <a:endParaRPr lang="es-ES"/>
        </a:p>
      </dgm:t>
    </dgm:pt>
    <dgm:pt modelId="{2D459565-25F4-43E3-A704-FC728B4290C0}" type="sibTrans" cxnId="{79D009CD-DA03-47B8-AC06-1C4EA952087D}">
      <dgm:prSet/>
      <dgm:spPr/>
      <dgm:t>
        <a:bodyPr/>
        <a:lstStyle/>
        <a:p>
          <a:endParaRPr lang="es-ES"/>
        </a:p>
      </dgm:t>
    </dgm:pt>
    <dgm:pt modelId="{80A02B08-CAAD-4439-8CD4-E2CD79869956}">
      <dgm:prSet phldrT="[Texto]" custT="1"/>
      <dgm:spPr/>
      <dgm:t>
        <a:bodyPr/>
        <a:lstStyle/>
        <a:p>
          <a:r>
            <a:rPr lang="es-ES" sz="2000" b="1" dirty="0" smtClean="0">
              <a:solidFill>
                <a:schemeClr val="tx1"/>
              </a:solidFill>
            </a:rPr>
            <a:t>DEFENSAS</a:t>
          </a:r>
        </a:p>
        <a:p>
          <a:r>
            <a:rPr lang="es-ES" sz="2000" b="1" dirty="0" smtClean="0">
              <a:solidFill>
                <a:schemeClr val="tx1"/>
              </a:solidFill>
            </a:rPr>
            <a:t> BAJAS</a:t>
          </a:r>
          <a:endParaRPr lang="es-ES" sz="2000" b="1" dirty="0">
            <a:solidFill>
              <a:schemeClr val="tx1"/>
            </a:solidFill>
          </a:endParaRPr>
        </a:p>
      </dgm:t>
    </dgm:pt>
    <dgm:pt modelId="{034B00B1-974F-404B-A6F3-33F97797F018}" type="sibTrans" cxnId="{64325D50-DD91-4AAB-B255-339B73E26056}">
      <dgm:prSet/>
      <dgm:spPr/>
      <dgm:t>
        <a:bodyPr/>
        <a:lstStyle/>
        <a:p>
          <a:endParaRPr lang="es-ES"/>
        </a:p>
      </dgm:t>
    </dgm:pt>
    <dgm:pt modelId="{78353331-F099-42DB-8B78-05907DA1B61C}" type="parTrans" cxnId="{64325D50-DD91-4AAB-B255-339B73E26056}">
      <dgm:prSet/>
      <dgm:spPr/>
      <dgm:t>
        <a:bodyPr/>
        <a:lstStyle/>
        <a:p>
          <a:endParaRPr lang="es-ES"/>
        </a:p>
      </dgm:t>
    </dgm:pt>
    <dgm:pt modelId="{168C4113-2041-419D-A1D9-5EA0A38D55FD}">
      <dgm:prSet phldrT="[Texto]" custScaleX="36274" custLinFactNeighborX="-77741" custLinFactNeighborY="-919"/>
      <dgm:spPr/>
      <dgm:t>
        <a:bodyPr/>
        <a:lstStyle/>
        <a:p>
          <a:endParaRPr lang="es-ES"/>
        </a:p>
      </dgm:t>
    </dgm:pt>
    <dgm:pt modelId="{4D95F58C-4B71-422D-883B-09CC86DA3FEA}" type="parTrans" cxnId="{DD433D46-3470-46C8-A69D-F146738ED565}">
      <dgm:prSet/>
      <dgm:spPr/>
      <dgm:t>
        <a:bodyPr/>
        <a:lstStyle/>
        <a:p>
          <a:endParaRPr lang="es-ES"/>
        </a:p>
      </dgm:t>
    </dgm:pt>
    <dgm:pt modelId="{3ABB9738-E52B-4D97-B31E-F4E1A8BDF3AC}" type="sibTrans" cxnId="{DD433D46-3470-46C8-A69D-F146738ED565}">
      <dgm:prSet/>
      <dgm:spPr/>
      <dgm:t>
        <a:bodyPr/>
        <a:lstStyle/>
        <a:p>
          <a:endParaRPr lang="es-ES"/>
        </a:p>
      </dgm:t>
    </dgm:pt>
    <dgm:pt modelId="{27BBF2EC-6464-4DC2-8341-014B3E412125}">
      <dgm:prSet phldrT="[Texto]" custScaleX="36274" custLinFactNeighborX="-77741" custLinFactNeighborY="-919"/>
      <dgm:spPr/>
      <dgm:t>
        <a:bodyPr/>
        <a:lstStyle/>
        <a:p>
          <a:endParaRPr lang="es-ES"/>
        </a:p>
      </dgm:t>
    </dgm:pt>
    <dgm:pt modelId="{7589F45B-369E-4C1D-B831-7422BE26501F}" type="parTrans" cxnId="{FC03A417-D659-488B-B57C-D1C3BE235BEC}">
      <dgm:prSet/>
      <dgm:spPr/>
      <dgm:t>
        <a:bodyPr/>
        <a:lstStyle/>
        <a:p>
          <a:endParaRPr lang="es-ES"/>
        </a:p>
      </dgm:t>
    </dgm:pt>
    <dgm:pt modelId="{C4B3D959-A3D4-49CF-8FA9-BB1FF63F94AC}" type="sibTrans" cxnId="{FC03A417-D659-488B-B57C-D1C3BE235BEC}">
      <dgm:prSet/>
      <dgm:spPr/>
      <dgm:t>
        <a:bodyPr/>
        <a:lstStyle/>
        <a:p>
          <a:endParaRPr lang="es-ES"/>
        </a:p>
      </dgm:t>
    </dgm:pt>
    <dgm:pt modelId="{75CEB835-B077-485F-874F-AD4A1859E64D}">
      <dgm:prSet phldrT="[Texto]" custScaleX="54744" custLinFactNeighborX="-69124" custLinFactNeighborY="-67839"/>
      <dgm:spPr/>
      <dgm:t>
        <a:bodyPr/>
        <a:lstStyle/>
        <a:p>
          <a:endParaRPr lang="es-ES"/>
        </a:p>
      </dgm:t>
    </dgm:pt>
    <dgm:pt modelId="{DE7897D5-4A35-42BE-99AE-56184281575A}" type="parTrans" cxnId="{0392F063-50D7-4672-BCEA-CFC015B175C8}">
      <dgm:prSet/>
      <dgm:spPr/>
      <dgm:t>
        <a:bodyPr/>
        <a:lstStyle/>
        <a:p>
          <a:endParaRPr lang="es-ES"/>
        </a:p>
      </dgm:t>
    </dgm:pt>
    <dgm:pt modelId="{387630F5-1FDF-43DC-87E3-090109F25409}" type="sibTrans" cxnId="{0392F063-50D7-4672-BCEA-CFC015B175C8}">
      <dgm:prSet/>
      <dgm:spPr/>
      <dgm:t>
        <a:bodyPr/>
        <a:lstStyle/>
        <a:p>
          <a:endParaRPr lang="es-ES"/>
        </a:p>
      </dgm:t>
    </dgm:pt>
    <dgm:pt modelId="{2E59E327-3A04-42D3-A895-8A5195D834D5}">
      <dgm:prSet/>
      <dgm:spPr/>
      <dgm:t>
        <a:bodyPr/>
        <a:lstStyle/>
        <a:p>
          <a:endParaRPr lang="es-ES"/>
        </a:p>
      </dgm:t>
    </dgm:pt>
    <dgm:pt modelId="{3003787E-1DD7-4173-8F8A-B389A6901D2C}" type="parTrans" cxnId="{F4BF049E-D003-41D9-83BF-B3DF66F0E4C5}">
      <dgm:prSet/>
      <dgm:spPr/>
      <dgm:t>
        <a:bodyPr/>
        <a:lstStyle/>
        <a:p>
          <a:endParaRPr lang="es-ES"/>
        </a:p>
      </dgm:t>
    </dgm:pt>
    <dgm:pt modelId="{45B54AFA-96D9-42ED-8895-97D8A6360DB2}" type="sibTrans" cxnId="{F4BF049E-D003-41D9-83BF-B3DF66F0E4C5}">
      <dgm:prSet/>
      <dgm:spPr/>
      <dgm:t>
        <a:bodyPr/>
        <a:lstStyle/>
        <a:p>
          <a:endParaRPr lang="es-ES"/>
        </a:p>
      </dgm:t>
    </dgm:pt>
    <dgm:pt modelId="{1D45E85D-4C43-48AC-867F-8C2019E3C75F}">
      <dgm:prSet/>
      <dgm:spPr/>
      <dgm:t>
        <a:bodyPr/>
        <a:lstStyle/>
        <a:p>
          <a:endParaRPr lang="es-ES"/>
        </a:p>
      </dgm:t>
    </dgm:pt>
    <dgm:pt modelId="{1C515EFB-A364-4E3D-BC4E-7FE30588F830}" type="parTrans" cxnId="{71DE899B-F830-460F-9B91-58DC07C17562}">
      <dgm:prSet/>
      <dgm:spPr/>
      <dgm:t>
        <a:bodyPr/>
        <a:lstStyle/>
        <a:p>
          <a:endParaRPr lang="es-ES"/>
        </a:p>
      </dgm:t>
    </dgm:pt>
    <dgm:pt modelId="{6507FCFC-E2AA-43F2-AFB5-788CAC4C4A63}" type="sibTrans" cxnId="{71DE899B-F830-460F-9B91-58DC07C17562}">
      <dgm:prSet/>
      <dgm:spPr/>
      <dgm:t>
        <a:bodyPr/>
        <a:lstStyle/>
        <a:p>
          <a:endParaRPr lang="es-ES"/>
        </a:p>
      </dgm:t>
    </dgm:pt>
    <dgm:pt modelId="{B4A01A39-59C2-49C5-B76A-8147039C16E1}">
      <dgm:prSet/>
      <dgm:spPr/>
      <dgm:t>
        <a:bodyPr/>
        <a:lstStyle/>
        <a:p>
          <a:endParaRPr lang="es-ES"/>
        </a:p>
      </dgm:t>
    </dgm:pt>
    <dgm:pt modelId="{5B4CAEF4-5632-4160-A568-9F457035D133}" type="parTrans" cxnId="{EA3D0573-D03C-40C8-94F3-D790718DB391}">
      <dgm:prSet/>
      <dgm:spPr/>
      <dgm:t>
        <a:bodyPr/>
        <a:lstStyle/>
        <a:p>
          <a:endParaRPr lang="es-ES"/>
        </a:p>
      </dgm:t>
    </dgm:pt>
    <dgm:pt modelId="{3964D942-CC4D-4E2B-9FCB-FAA0C1D054A7}" type="sibTrans" cxnId="{EA3D0573-D03C-40C8-94F3-D790718DB391}">
      <dgm:prSet/>
      <dgm:spPr/>
      <dgm:t>
        <a:bodyPr/>
        <a:lstStyle/>
        <a:p>
          <a:endParaRPr lang="es-ES"/>
        </a:p>
      </dgm:t>
    </dgm:pt>
    <dgm:pt modelId="{9E843356-F909-4FB4-BFFA-F7CF57465924}">
      <dgm:prSet/>
      <dgm:spPr/>
      <dgm:t>
        <a:bodyPr/>
        <a:lstStyle/>
        <a:p>
          <a:endParaRPr lang="es-ES"/>
        </a:p>
      </dgm:t>
    </dgm:pt>
    <dgm:pt modelId="{A41BFDBC-7321-4EAC-89AF-78CE786C2BDA}" type="parTrans" cxnId="{D7B54DF9-3D1A-4D76-A4DB-A6BD676B8DE8}">
      <dgm:prSet/>
      <dgm:spPr/>
      <dgm:t>
        <a:bodyPr/>
        <a:lstStyle/>
        <a:p>
          <a:endParaRPr lang="es-ES"/>
        </a:p>
      </dgm:t>
    </dgm:pt>
    <dgm:pt modelId="{B363FD8B-0677-4625-BC03-9A73ECC5C055}" type="sibTrans" cxnId="{D7B54DF9-3D1A-4D76-A4DB-A6BD676B8DE8}">
      <dgm:prSet/>
      <dgm:spPr/>
      <dgm:t>
        <a:bodyPr/>
        <a:lstStyle/>
        <a:p>
          <a:endParaRPr lang="es-ES"/>
        </a:p>
      </dgm:t>
    </dgm:pt>
    <dgm:pt modelId="{FE58A15F-4BEE-4938-900E-BAC43FE59295}">
      <dgm:prSet/>
      <dgm:spPr/>
      <dgm:t>
        <a:bodyPr/>
        <a:lstStyle/>
        <a:p>
          <a:endParaRPr lang="es-ES"/>
        </a:p>
      </dgm:t>
    </dgm:pt>
    <dgm:pt modelId="{687F95FD-6116-45D0-ADF8-1C72DDCC1D4D}" type="parTrans" cxnId="{F202B873-9A8D-43A7-85E6-2E573E880950}">
      <dgm:prSet/>
      <dgm:spPr/>
      <dgm:t>
        <a:bodyPr/>
        <a:lstStyle/>
        <a:p>
          <a:endParaRPr lang="es-ES"/>
        </a:p>
      </dgm:t>
    </dgm:pt>
    <dgm:pt modelId="{1239BB0C-0880-4A19-974C-A845CF805527}" type="sibTrans" cxnId="{F202B873-9A8D-43A7-85E6-2E573E880950}">
      <dgm:prSet/>
      <dgm:spPr/>
      <dgm:t>
        <a:bodyPr/>
        <a:lstStyle/>
        <a:p>
          <a:endParaRPr lang="es-ES"/>
        </a:p>
      </dgm:t>
    </dgm:pt>
    <dgm:pt modelId="{5B089DF0-72A7-4E43-8847-5DAF4DB1162A}">
      <dgm:prSet/>
      <dgm:spPr/>
      <dgm:t>
        <a:bodyPr/>
        <a:lstStyle/>
        <a:p>
          <a:endParaRPr lang="es-ES"/>
        </a:p>
      </dgm:t>
    </dgm:pt>
    <dgm:pt modelId="{2F98FE57-4F8A-4528-888F-AFE25BDC90E9}" type="parTrans" cxnId="{3591388A-38C1-4C8C-A4D6-786F2CD52404}">
      <dgm:prSet/>
      <dgm:spPr/>
      <dgm:t>
        <a:bodyPr/>
        <a:lstStyle/>
        <a:p>
          <a:endParaRPr lang="es-ES"/>
        </a:p>
      </dgm:t>
    </dgm:pt>
    <dgm:pt modelId="{D78B42A9-D711-4542-A917-8278A56F6DF8}" type="sibTrans" cxnId="{3591388A-38C1-4C8C-A4D6-786F2CD52404}">
      <dgm:prSet/>
      <dgm:spPr/>
      <dgm:t>
        <a:bodyPr/>
        <a:lstStyle/>
        <a:p>
          <a:endParaRPr lang="es-ES"/>
        </a:p>
      </dgm:t>
    </dgm:pt>
    <dgm:pt modelId="{07DD0916-4C80-4E6A-AF9F-51446C15DEBC}">
      <dgm:prSet/>
      <dgm:spPr/>
      <dgm:t>
        <a:bodyPr/>
        <a:lstStyle/>
        <a:p>
          <a:endParaRPr lang="es-ES"/>
        </a:p>
      </dgm:t>
    </dgm:pt>
    <dgm:pt modelId="{66DC7CF8-2186-4F6B-B0AA-242BE7516E2C}" type="parTrans" cxnId="{045A8B9D-3E84-4DE7-A118-BEE8D84FB992}">
      <dgm:prSet/>
      <dgm:spPr/>
      <dgm:t>
        <a:bodyPr/>
        <a:lstStyle/>
        <a:p>
          <a:endParaRPr lang="es-ES"/>
        </a:p>
      </dgm:t>
    </dgm:pt>
    <dgm:pt modelId="{9B6A2614-3D83-4D7A-937D-5D9E3AF32ED6}" type="sibTrans" cxnId="{045A8B9D-3E84-4DE7-A118-BEE8D84FB992}">
      <dgm:prSet/>
      <dgm:spPr/>
      <dgm:t>
        <a:bodyPr/>
        <a:lstStyle/>
        <a:p>
          <a:endParaRPr lang="es-ES"/>
        </a:p>
      </dgm:t>
    </dgm:pt>
    <dgm:pt modelId="{4C59F9B1-B5CF-432A-8648-96227BBF5AAF}">
      <dgm:prSet/>
      <dgm:spPr/>
      <dgm:t>
        <a:bodyPr/>
        <a:lstStyle/>
        <a:p>
          <a:endParaRPr lang="es-ES"/>
        </a:p>
      </dgm:t>
    </dgm:pt>
    <dgm:pt modelId="{79577D21-2A4C-45B7-9922-B8A8EB46FA43}" type="parTrans" cxnId="{E148882A-DBF2-44EF-AB0E-C2C9CF5BF3B7}">
      <dgm:prSet/>
      <dgm:spPr/>
      <dgm:t>
        <a:bodyPr/>
        <a:lstStyle/>
        <a:p>
          <a:endParaRPr lang="es-ES"/>
        </a:p>
      </dgm:t>
    </dgm:pt>
    <dgm:pt modelId="{428B8192-2137-4D0A-915E-3B5B517EEB40}" type="sibTrans" cxnId="{E148882A-DBF2-44EF-AB0E-C2C9CF5BF3B7}">
      <dgm:prSet/>
      <dgm:spPr/>
      <dgm:t>
        <a:bodyPr/>
        <a:lstStyle/>
        <a:p>
          <a:endParaRPr lang="es-ES"/>
        </a:p>
      </dgm:t>
    </dgm:pt>
    <dgm:pt modelId="{C639DD8B-4693-4B01-A2F7-445E53493C09}">
      <dgm:prSet/>
      <dgm:spPr/>
    </dgm:pt>
    <dgm:pt modelId="{AC571CCC-D220-4ABB-918D-848504D2271A}" type="parTrans" cxnId="{6B7FCB87-4ED1-4B2E-81BF-63EE20DACEA1}">
      <dgm:prSet/>
      <dgm:spPr/>
      <dgm:t>
        <a:bodyPr/>
        <a:lstStyle/>
        <a:p>
          <a:endParaRPr lang="es-EC"/>
        </a:p>
      </dgm:t>
    </dgm:pt>
    <dgm:pt modelId="{5C4D6193-D807-421F-8145-5117E56CE469}" type="sibTrans" cxnId="{6B7FCB87-4ED1-4B2E-81BF-63EE20DACEA1}">
      <dgm:prSet/>
      <dgm:spPr/>
      <dgm:t>
        <a:bodyPr/>
        <a:lstStyle/>
        <a:p>
          <a:endParaRPr lang="es-EC"/>
        </a:p>
      </dgm:t>
    </dgm:pt>
    <dgm:pt modelId="{2681FC3B-1EF2-4827-9336-37A5505CA21B}">
      <dgm:prSet/>
      <dgm:spPr/>
    </dgm:pt>
    <dgm:pt modelId="{FC54C95F-A39B-49BB-AAF2-2C0BC5454E03}" type="parTrans" cxnId="{349A3C76-FF6F-40C2-9C5E-DE0B10802E87}">
      <dgm:prSet/>
      <dgm:spPr/>
      <dgm:t>
        <a:bodyPr/>
        <a:lstStyle/>
        <a:p>
          <a:endParaRPr lang="es-EC"/>
        </a:p>
      </dgm:t>
    </dgm:pt>
    <dgm:pt modelId="{653061C8-B2BF-44D5-8E54-333433FF7876}" type="sibTrans" cxnId="{349A3C76-FF6F-40C2-9C5E-DE0B10802E87}">
      <dgm:prSet/>
      <dgm:spPr/>
      <dgm:t>
        <a:bodyPr/>
        <a:lstStyle/>
        <a:p>
          <a:endParaRPr lang="es-EC"/>
        </a:p>
      </dgm:t>
    </dgm:pt>
    <dgm:pt modelId="{2D39CDD1-C27F-46CD-954A-8F02FDC0337D}">
      <dgm:prSet/>
      <dgm:spPr/>
    </dgm:pt>
    <dgm:pt modelId="{8C6D1E31-A515-4F38-BB31-3A1B448ED869}" type="parTrans" cxnId="{29B6E3B3-B308-4FA6-A054-05BB1516F8EB}">
      <dgm:prSet/>
      <dgm:spPr/>
      <dgm:t>
        <a:bodyPr/>
        <a:lstStyle/>
        <a:p>
          <a:endParaRPr lang="es-EC"/>
        </a:p>
      </dgm:t>
    </dgm:pt>
    <dgm:pt modelId="{9CD7C522-39BB-486E-BEB3-BA679D9BA402}" type="sibTrans" cxnId="{29B6E3B3-B308-4FA6-A054-05BB1516F8EB}">
      <dgm:prSet/>
      <dgm:spPr/>
      <dgm:t>
        <a:bodyPr/>
        <a:lstStyle/>
        <a:p>
          <a:endParaRPr lang="es-EC"/>
        </a:p>
      </dgm:t>
    </dgm:pt>
    <dgm:pt modelId="{022860A3-AD6C-46A4-9D12-2C7CF123A32C}">
      <dgm:prSet/>
      <dgm:spPr/>
    </dgm:pt>
    <dgm:pt modelId="{94288E3C-F227-4F09-9855-B6883273FCEB}" type="parTrans" cxnId="{B0F97FC1-7C52-46C9-8262-1A17A81120D3}">
      <dgm:prSet/>
      <dgm:spPr/>
      <dgm:t>
        <a:bodyPr/>
        <a:lstStyle/>
        <a:p>
          <a:endParaRPr lang="es-EC"/>
        </a:p>
      </dgm:t>
    </dgm:pt>
    <dgm:pt modelId="{38F8D706-0DD8-4046-AE9F-8EF25072F609}" type="sibTrans" cxnId="{B0F97FC1-7C52-46C9-8262-1A17A81120D3}">
      <dgm:prSet/>
      <dgm:spPr/>
      <dgm:t>
        <a:bodyPr/>
        <a:lstStyle/>
        <a:p>
          <a:endParaRPr lang="es-EC"/>
        </a:p>
      </dgm:t>
    </dgm:pt>
    <dgm:pt modelId="{EBF727B7-0125-4BEF-B428-4627E95880EF}">
      <dgm:prSet/>
      <dgm:spPr/>
    </dgm:pt>
    <dgm:pt modelId="{2B1B765B-6443-40E9-B0B7-0508DA84FBF0}" type="parTrans" cxnId="{2ABA16D1-D746-40A4-9D0B-6D0F6FFBA4F2}">
      <dgm:prSet/>
      <dgm:spPr/>
      <dgm:t>
        <a:bodyPr/>
        <a:lstStyle/>
        <a:p>
          <a:endParaRPr lang="es-EC"/>
        </a:p>
      </dgm:t>
    </dgm:pt>
    <dgm:pt modelId="{A04121FD-88BE-4072-A136-DE5F76658036}" type="sibTrans" cxnId="{2ABA16D1-D746-40A4-9D0B-6D0F6FFBA4F2}">
      <dgm:prSet/>
      <dgm:spPr/>
      <dgm:t>
        <a:bodyPr/>
        <a:lstStyle/>
        <a:p>
          <a:endParaRPr lang="es-EC"/>
        </a:p>
      </dgm:t>
    </dgm:pt>
    <dgm:pt modelId="{75F215C5-73EF-4F80-8169-BF2D69DF9382}">
      <dgm:prSet/>
      <dgm:spPr/>
    </dgm:pt>
    <dgm:pt modelId="{E7569758-0C0B-4DFC-AA5E-508969B2A6CB}" type="parTrans" cxnId="{36F499C1-ADEC-4840-917D-462494A708FD}">
      <dgm:prSet/>
      <dgm:spPr/>
      <dgm:t>
        <a:bodyPr/>
        <a:lstStyle/>
        <a:p>
          <a:endParaRPr lang="es-EC"/>
        </a:p>
      </dgm:t>
    </dgm:pt>
    <dgm:pt modelId="{1596E690-CBDE-4757-B613-E595C7B74E9F}" type="sibTrans" cxnId="{36F499C1-ADEC-4840-917D-462494A708FD}">
      <dgm:prSet/>
      <dgm:spPr/>
      <dgm:t>
        <a:bodyPr/>
        <a:lstStyle/>
        <a:p>
          <a:endParaRPr lang="es-EC"/>
        </a:p>
      </dgm:t>
    </dgm:pt>
    <dgm:pt modelId="{9D2DB7E8-3101-46C3-B9FE-AF29F53CDBFB}">
      <dgm:prSet/>
      <dgm:spPr/>
    </dgm:pt>
    <dgm:pt modelId="{5612B067-B095-4604-9FF3-10AE4E789445}" type="parTrans" cxnId="{B5FED022-0432-45AE-B842-F9E75C6660D6}">
      <dgm:prSet/>
      <dgm:spPr/>
      <dgm:t>
        <a:bodyPr/>
        <a:lstStyle/>
        <a:p>
          <a:endParaRPr lang="es-EC"/>
        </a:p>
      </dgm:t>
    </dgm:pt>
    <dgm:pt modelId="{689F4D54-E7D1-4FDE-B2E9-5F14F9A2D7E9}" type="sibTrans" cxnId="{B5FED022-0432-45AE-B842-F9E75C6660D6}">
      <dgm:prSet/>
      <dgm:spPr/>
      <dgm:t>
        <a:bodyPr/>
        <a:lstStyle/>
        <a:p>
          <a:endParaRPr lang="es-EC"/>
        </a:p>
      </dgm:t>
    </dgm:pt>
    <dgm:pt modelId="{8ED6EDAD-25DE-4E95-9F2D-403131F63B37}">
      <dgm:prSet/>
      <dgm:spPr/>
    </dgm:pt>
    <dgm:pt modelId="{503AF0C0-2E4A-443C-9152-FF196AC9F862}" type="parTrans" cxnId="{611AFD3C-5630-419E-AAEC-66801327ACAC}">
      <dgm:prSet/>
      <dgm:spPr/>
      <dgm:t>
        <a:bodyPr/>
        <a:lstStyle/>
        <a:p>
          <a:endParaRPr lang="es-EC"/>
        </a:p>
      </dgm:t>
    </dgm:pt>
    <dgm:pt modelId="{544C883E-A981-4C92-AF3B-FB641FD097B4}" type="sibTrans" cxnId="{611AFD3C-5630-419E-AAEC-66801327ACAC}">
      <dgm:prSet/>
      <dgm:spPr/>
      <dgm:t>
        <a:bodyPr/>
        <a:lstStyle/>
        <a:p>
          <a:endParaRPr lang="es-EC"/>
        </a:p>
      </dgm:t>
    </dgm:pt>
    <dgm:pt modelId="{EE30C127-16E8-40B3-8053-29937470EA98}">
      <dgm:prSet/>
      <dgm:spPr/>
    </dgm:pt>
    <dgm:pt modelId="{38329A68-1DF7-475F-AB04-1FF0771EBF61}" type="parTrans" cxnId="{8E12FD7C-9551-4718-95A8-D5292C207D75}">
      <dgm:prSet/>
      <dgm:spPr/>
      <dgm:t>
        <a:bodyPr/>
        <a:lstStyle/>
        <a:p>
          <a:endParaRPr lang="es-EC"/>
        </a:p>
      </dgm:t>
    </dgm:pt>
    <dgm:pt modelId="{B405ACEB-E756-4642-80E9-B7D52E164B92}" type="sibTrans" cxnId="{8E12FD7C-9551-4718-95A8-D5292C207D75}">
      <dgm:prSet/>
      <dgm:spPr/>
      <dgm:t>
        <a:bodyPr/>
        <a:lstStyle/>
        <a:p>
          <a:endParaRPr lang="es-EC"/>
        </a:p>
      </dgm:t>
    </dgm:pt>
    <dgm:pt modelId="{444E4171-4B4F-4F72-B907-259A8BEAAFC5}">
      <dgm:prSet/>
      <dgm:spPr/>
    </dgm:pt>
    <dgm:pt modelId="{494FB308-A0FD-44D4-900A-85C49244A01B}" type="parTrans" cxnId="{1E3CD71D-413E-432F-AC6D-B77D3FE1C9B9}">
      <dgm:prSet/>
      <dgm:spPr/>
      <dgm:t>
        <a:bodyPr/>
        <a:lstStyle/>
        <a:p>
          <a:endParaRPr lang="es-EC"/>
        </a:p>
      </dgm:t>
    </dgm:pt>
    <dgm:pt modelId="{1113CF6F-12E1-4173-B060-9FEA0657FFBC}" type="sibTrans" cxnId="{1E3CD71D-413E-432F-AC6D-B77D3FE1C9B9}">
      <dgm:prSet/>
      <dgm:spPr/>
      <dgm:t>
        <a:bodyPr/>
        <a:lstStyle/>
        <a:p>
          <a:endParaRPr lang="es-EC"/>
        </a:p>
      </dgm:t>
    </dgm:pt>
    <dgm:pt modelId="{2B48980C-F90A-4C7D-9287-00612A5961B7}" type="pres">
      <dgm:prSet presAssocID="{2DF866E1-F01E-423D-AC9F-4112A730E3D5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8352A56-0AAE-49C3-B776-3CF1FAE32F58}" type="pres">
      <dgm:prSet presAssocID="{2DF866E1-F01E-423D-AC9F-4112A730E3D5}" presName="divider" presStyleLbl="fgShp" presStyleIdx="0" presStyleCnt="1" custAng="300000" custScaleX="100000" custScaleY="138845"/>
      <dgm:spPr>
        <a:solidFill>
          <a:srgbClr val="002060"/>
        </a:solidFill>
      </dgm:spPr>
    </dgm:pt>
    <dgm:pt modelId="{7B6CBEFA-7092-4069-84A7-9E1162A34ADF}" type="pres">
      <dgm:prSet presAssocID="{40D9C0CB-B47E-43C7-B216-2E781C61120E}" presName="downArrow" presStyleLbl="node1" presStyleIdx="0" presStyleCnt="2" custScaleX="11527" custLinFactX="36115" custLinFactNeighborX="100000" custLinFactNeighborY="-4136"/>
      <dgm:spPr>
        <a:solidFill>
          <a:schemeClr val="tx1"/>
        </a:solidFill>
      </dgm:spPr>
      <dgm:t>
        <a:bodyPr/>
        <a:lstStyle/>
        <a:p>
          <a:endParaRPr lang="es-ES"/>
        </a:p>
      </dgm:t>
    </dgm:pt>
    <dgm:pt modelId="{281C8686-1080-4FB7-933D-BACF5C6E178D}" type="pres">
      <dgm:prSet presAssocID="{40D9C0CB-B47E-43C7-B216-2E781C61120E}" presName="downArrowText" presStyleLbl="revTx" presStyleIdx="0" presStyleCnt="2" custScaleX="71373" custScaleY="62470" custLinFactNeighborX="61189" custLinFactNeighborY="-870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FFF3FE0-5D26-47C4-9715-9F3886A1F1E8}" type="pres">
      <dgm:prSet presAssocID="{80A02B08-CAAD-4439-8CD4-E2CD79869956}" presName="upArrow" presStyleLbl="node1" presStyleIdx="1" presStyleCnt="2" custScaleX="11629" custLinFactX="-38043" custLinFactNeighborX="-100000" custLinFactNeighborY="735"/>
      <dgm:spPr>
        <a:solidFill>
          <a:srgbClr val="C00000"/>
        </a:solidFill>
      </dgm:spPr>
      <dgm:t>
        <a:bodyPr/>
        <a:lstStyle/>
        <a:p>
          <a:endParaRPr lang="es-ES"/>
        </a:p>
      </dgm:t>
    </dgm:pt>
    <dgm:pt modelId="{4CA32745-D3F9-48D3-AB93-239D47987B35}" type="pres">
      <dgm:prSet presAssocID="{80A02B08-CAAD-4439-8CD4-E2CD79869956}" presName="upArrowText" presStyleLbl="revTx" presStyleIdx="1" presStyleCnt="2" custScaleX="54744" custScaleY="78476" custLinFactNeighborX="-69503" custLinFactNeighborY="1306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0F97FC1-7C52-46C9-8262-1A17A81120D3}" srcId="{2DF866E1-F01E-423D-AC9F-4112A730E3D5}" destId="{022860A3-AD6C-46A4-9D12-2C7CF123A32C}" srcOrd="16" destOrd="0" parTransId="{94288E3C-F227-4F09-9855-B6883273FCEB}" sibTransId="{38F8D706-0DD8-4046-AE9F-8EF25072F609}"/>
    <dgm:cxn modelId="{611AFD3C-5630-419E-AAEC-66801327ACAC}" srcId="{2DF866E1-F01E-423D-AC9F-4112A730E3D5}" destId="{8ED6EDAD-25DE-4E95-9F2D-403131F63B37}" srcOrd="20" destOrd="0" parTransId="{503AF0C0-2E4A-443C-9152-FF196AC9F862}" sibTransId="{544C883E-A981-4C92-AF3B-FB641FD097B4}"/>
    <dgm:cxn modelId="{36F499C1-ADEC-4840-917D-462494A708FD}" srcId="{2DF866E1-F01E-423D-AC9F-4112A730E3D5}" destId="{75F215C5-73EF-4F80-8169-BF2D69DF9382}" srcOrd="18" destOrd="0" parTransId="{E7569758-0C0B-4DFC-AA5E-508969B2A6CB}" sibTransId="{1596E690-CBDE-4757-B613-E595C7B74E9F}"/>
    <dgm:cxn modelId="{D7B54DF9-3D1A-4D76-A4DB-A6BD676B8DE8}" srcId="{2DF866E1-F01E-423D-AC9F-4112A730E3D5}" destId="{9E843356-F909-4FB4-BFFA-F7CF57465924}" srcOrd="8" destOrd="0" parTransId="{A41BFDBC-7321-4EAC-89AF-78CE786C2BDA}" sibTransId="{B363FD8B-0677-4625-BC03-9A73ECC5C055}"/>
    <dgm:cxn modelId="{B5FED022-0432-45AE-B842-F9E75C6660D6}" srcId="{2DF866E1-F01E-423D-AC9F-4112A730E3D5}" destId="{9D2DB7E8-3101-46C3-B9FE-AF29F53CDBFB}" srcOrd="19" destOrd="0" parTransId="{5612B067-B095-4604-9FF3-10AE4E789445}" sibTransId="{689F4D54-E7D1-4FDE-B2E9-5F14F9A2D7E9}"/>
    <dgm:cxn modelId="{0392F063-50D7-4672-BCEA-CFC015B175C8}" srcId="{2DF866E1-F01E-423D-AC9F-4112A730E3D5}" destId="{75CEB835-B077-485F-874F-AD4A1859E64D}" srcOrd="4" destOrd="0" parTransId="{DE7897D5-4A35-42BE-99AE-56184281575A}" sibTransId="{387630F5-1FDF-43DC-87E3-090109F25409}"/>
    <dgm:cxn modelId="{79D009CD-DA03-47B8-AC06-1C4EA952087D}" srcId="{2DF866E1-F01E-423D-AC9F-4112A730E3D5}" destId="{40D9C0CB-B47E-43C7-B216-2E781C61120E}" srcOrd="0" destOrd="0" parTransId="{0C1F2B50-35BE-49FB-A8F9-B31C30A4E319}" sibTransId="{2D459565-25F4-43E3-A704-FC728B4290C0}"/>
    <dgm:cxn modelId="{3591388A-38C1-4C8C-A4D6-786F2CD52404}" srcId="{2DF866E1-F01E-423D-AC9F-4112A730E3D5}" destId="{5B089DF0-72A7-4E43-8847-5DAF4DB1162A}" srcOrd="10" destOrd="0" parTransId="{2F98FE57-4F8A-4528-888F-AFE25BDC90E9}" sibTransId="{D78B42A9-D711-4542-A917-8278A56F6DF8}"/>
    <dgm:cxn modelId="{1C2956F2-D46A-42D5-97E2-F988EB786385}" type="presOf" srcId="{2DF866E1-F01E-423D-AC9F-4112A730E3D5}" destId="{2B48980C-F90A-4C7D-9287-00612A5961B7}" srcOrd="0" destOrd="0" presId="urn:microsoft.com/office/officeart/2005/8/layout/arrow3"/>
    <dgm:cxn modelId="{F202B873-9A8D-43A7-85E6-2E573E880950}" srcId="{2DF866E1-F01E-423D-AC9F-4112A730E3D5}" destId="{FE58A15F-4BEE-4938-900E-BAC43FE59295}" srcOrd="9" destOrd="0" parTransId="{687F95FD-6116-45D0-ADF8-1C72DDCC1D4D}" sibTransId="{1239BB0C-0880-4A19-974C-A845CF805527}"/>
    <dgm:cxn modelId="{FC03A417-D659-488B-B57C-D1C3BE235BEC}" srcId="{2DF866E1-F01E-423D-AC9F-4112A730E3D5}" destId="{27BBF2EC-6464-4DC2-8341-014B3E412125}" srcOrd="3" destOrd="0" parTransId="{7589F45B-369E-4C1D-B831-7422BE26501F}" sibTransId="{C4B3D959-A3D4-49CF-8FA9-BB1FF63F94AC}"/>
    <dgm:cxn modelId="{2ABA16D1-D746-40A4-9D0B-6D0F6FFBA4F2}" srcId="{2DF866E1-F01E-423D-AC9F-4112A730E3D5}" destId="{EBF727B7-0125-4BEF-B428-4627E95880EF}" srcOrd="17" destOrd="0" parTransId="{2B1B765B-6443-40E9-B0B7-0508DA84FBF0}" sibTransId="{A04121FD-88BE-4072-A136-DE5F76658036}"/>
    <dgm:cxn modelId="{8E12FD7C-9551-4718-95A8-D5292C207D75}" srcId="{2DF866E1-F01E-423D-AC9F-4112A730E3D5}" destId="{EE30C127-16E8-40B3-8053-29937470EA98}" srcOrd="21" destOrd="0" parTransId="{38329A68-1DF7-475F-AB04-1FF0771EBF61}" sibTransId="{B405ACEB-E756-4642-80E9-B7D52E164B92}"/>
    <dgm:cxn modelId="{E148882A-DBF2-44EF-AB0E-C2C9CF5BF3B7}" srcId="{2DF866E1-F01E-423D-AC9F-4112A730E3D5}" destId="{4C59F9B1-B5CF-432A-8648-96227BBF5AAF}" srcOrd="12" destOrd="0" parTransId="{79577D21-2A4C-45B7-9922-B8A8EB46FA43}" sibTransId="{428B8192-2137-4D0A-915E-3B5B517EEB40}"/>
    <dgm:cxn modelId="{EA3D0573-D03C-40C8-94F3-D790718DB391}" srcId="{2DF866E1-F01E-423D-AC9F-4112A730E3D5}" destId="{B4A01A39-59C2-49C5-B76A-8147039C16E1}" srcOrd="7" destOrd="0" parTransId="{5B4CAEF4-5632-4160-A568-9F457035D133}" sibTransId="{3964D942-CC4D-4E2B-9FCB-FAA0C1D054A7}"/>
    <dgm:cxn modelId="{64325D50-DD91-4AAB-B255-339B73E26056}" srcId="{2DF866E1-F01E-423D-AC9F-4112A730E3D5}" destId="{80A02B08-CAAD-4439-8CD4-E2CD79869956}" srcOrd="1" destOrd="0" parTransId="{78353331-F099-42DB-8B78-05907DA1B61C}" sibTransId="{034B00B1-974F-404B-A6F3-33F97797F018}"/>
    <dgm:cxn modelId="{6B7FCB87-4ED1-4B2E-81BF-63EE20DACEA1}" srcId="{2DF866E1-F01E-423D-AC9F-4112A730E3D5}" destId="{C639DD8B-4693-4B01-A2F7-445E53493C09}" srcOrd="13" destOrd="0" parTransId="{AC571CCC-D220-4ABB-918D-848504D2271A}" sibTransId="{5C4D6193-D807-421F-8145-5117E56CE469}"/>
    <dgm:cxn modelId="{349A3C76-FF6F-40C2-9C5E-DE0B10802E87}" srcId="{2DF866E1-F01E-423D-AC9F-4112A730E3D5}" destId="{2681FC3B-1EF2-4827-9336-37A5505CA21B}" srcOrd="14" destOrd="0" parTransId="{FC54C95F-A39B-49BB-AAF2-2C0BC5454E03}" sibTransId="{653061C8-B2BF-44D5-8E54-333433FF7876}"/>
    <dgm:cxn modelId="{1E3CD71D-413E-432F-AC6D-B77D3FE1C9B9}" srcId="{2DF866E1-F01E-423D-AC9F-4112A730E3D5}" destId="{444E4171-4B4F-4F72-B907-259A8BEAAFC5}" srcOrd="22" destOrd="0" parTransId="{494FB308-A0FD-44D4-900A-85C49244A01B}" sibTransId="{1113CF6F-12E1-4173-B060-9FEA0657FFBC}"/>
    <dgm:cxn modelId="{E8A34F66-AC42-403A-A78B-80EC438252C8}" type="presOf" srcId="{80A02B08-CAAD-4439-8CD4-E2CD79869956}" destId="{4CA32745-D3F9-48D3-AB93-239D47987B35}" srcOrd="0" destOrd="0" presId="urn:microsoft.com/office/officeart/2005/8/layout/arrow3"/>
    <dgm:cxn modelId="{3932638E-9CA3-442B-ACA2-BEBD8FDBFD34}" type="presOf" srcId="{40D9C0CB-B47E-43C7-B216-2E781C61120E}" destId="{281C8686-1080-4FB7-933D-BACF5C6E178D}" srcOrd="0" destOrd="0" presId="urn:microsoft.com/office/officeart/2005/8/layout/arrow3"/>
    <dgm:cxn modelId="{045A8B9D-3E84-4DE7-A118-BEE8D84FB992}" srcId="{2DF866E1-F01E-423D-AC9F-4112A730E3D5}" destId="{07DD0916-4C80-4E6A-AF9F-51446C15DEBC}" srcOrd="11" destOrd="0" parTransId="{66DC7CF8-2186-4F6B-B0AA-242BE7516E2C}" sibTransId="{9B6A2614-3D83-4D7A-937D-5D9E3AF32ED6}"/>
    <dgm:cxn modelId="{71DE899B-F830-460F-9B91-58DC07C17562}" srcId="{2DF866E1-F01E-423D-AC9F-4112A730E3D5}" destId="{1D45E85D-4C43-48AC-867F-8C2019E3C75F}" srcOrd="6" destOrd="0" parTransId="{1C515EFB-A364-4E3D-BC4E-7FE30588F830}" sibTransId="{6507FCFC-E2AA-43F2-AFB5-788CAC4C4A63}"/>
    <dgm:cxn modelId="{F4BF049E-D003-41D9-83BF-B3DF66F0E4C5}" srcId="{2DF866E1-F01E-423D-AC9F-4112A730E3D5}" destId="{2E59E327-3A04-42D3-A895-8A5195D834D5}" srcOrd="5" destOrd="0" parTransId="{3003787E-1DD7-4173-8F8A-B389A6901D2C}" sibTransId="{45B54AFA-96D9-42ED-8895-97D8A6360DB2}"/>
    <dgm:cxn modelId="{DD433D46-3470-46C8-A69D-F146738ED565}" srcId="{2DF866E1-F01E-423D-AC9F-4112A730E3D5}" destId="{168C4113-2041-419D-A1D9-5EA0A38D55FD}" srcOrd="2" destOrd="0" parTransId="{4D95F58C-4B71-422D-883B-09CC86DA3FEA}" sibTransId="{3ABB9738-E52B-4D97-B31E-F4E1A8BDF3AC}"/>
    <dgm:cxn modelId="{29B6E3B3-B308-4FA6-A054-05BB1516F8EB}" srcId="{2DF866E1-F01E-423D-AC9F-4112A730E3D5}" destId="{2D39CDD1-C27F-46CD-954A-8F02FDC0337D}" srcOrd="15" destOrd="0" parTransId="{8C6D1E31-A515-4F38-BB31-3A1B448ED869}" sibTransId="{9CD7C522-39BB-486E-BEB3-BA679D9BA402}"/>
    <dgm:cxn modelId="{7965ACA8-E339-493F-8665-5C0E1593A512}" type="presParOf" srcId="{2B48980C-F90A-4C7D-9287-00612A5961B7}" destId="{68352A56-0AAE-49C3-B776-3CF1FAE32F58}" srcOrd="0" destOrd="0" presId="urn:microsoft.com/office/officeart/2005/8/layout/arrow3"/>
    <dgm:cxn modelId="{1BC11865-ED5D-4B9E-806F-8C365167B65A}" type="presParOf" srcId="{2B48980C-F90A-4C7D-9287-00612A5961B7}" destId="{7B6CBEFA-7092-4069-84A7-9E1162A34ADF}" srcOrd="1" destOrd="0" presId="urn:microsoft.com/office/officeart/2005/8/layout/arrow3"/>
    <dgm:cxn modelId="{8BF4DF9A-52C5-4CF4-A072-1EB9AD80C172}" type="presParOf" srcId="{2B48980C-F90A-4C7D-9287-00612A5961B7}" destId="{281C8686-1080-4FB7-933D-BACF5C6E178D}" srcOrd="2" destOrd="0" presId="urn:microsoft.com/office/officeart/2005/8/layout/arrow3"/>
    <dgm:cxn modelId="{4092A60D-F2FD-48E5-B39C-A21CFAAA6B03}" type="presParOf" srcId="{2B48980C-F90A-4C7D-9287-00612A5961B7}" destId="{8FFF3FE0-5D26-47C4-9715-9F3886A1F1E8}" srcOrd="3" destOrd="0" presId="urn:microsoft.com/office/officeart/2005/8/layout/arrow3"/>
    <dgm:cxn modelId="{97A37541-B4C5-4579-8223-AD6E61773CED}" type="presParOf" srcId="{2B48980C-F90A-4C7D-9287-00612A5961B7}" destId="{4CA32745-D3F9-48D3-AB93-239D47987B35}" srcOrd="4" destOrd="0" presId="urn:microsoft.com/office/officeart/2005/8/layout/arrow3"/>
  </dgm:cxnLst>
  <dgm:bg>
    <a:solidFill>
      <a:schemeClr val="tx2">
        <a:lumMod val="40000"/>
        <a:lumOff val="60000"/>
      </a:schemeClr>
    </a:solidFill>
    <a:effectLst>
      <a:innerShdw blurRad="114300">
        <a:prstClr val="black"/>
      </a:innerShdw>
    </a:effectLst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52A56-0AAE-49C3-B776-3CF1FAE32F58}">
      <dsp:nvSpPr>
        <dsp:cNvPr id="0" name=""/>
        <dsp:cNvSpPr/>
      </dsp:nvSpPr>
      <dsp:spPr>
        <a:xfrm>
          <a:off x="2095065" y="853501"/>
          <a:ext cx="7540725" cy="659727"/>
        </a:xfrm>
        <a:prstGeom prst="mathMinus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6CBEFA-7092-4069-84A7-9E1162A34ADF}">
      <dsp:nvSpPr>
        <dsp:cNvPr id="0" name=""/>
        <dsp:cNvSpPr/>
      </dsp:nvSpPr>
      <dsp:spPr>
        <a:xfrm>
          <a:off x="7754735" y="79181"/>
          <a:ext cx="405664" cy="946692"/>
        </a:xfrm>
        <a:prstGeom prst="downArrow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C8686-1080-4FB7-933D-BACF5C6E178D}">
      <dsp:nvSpPr>
        <dsp:cNvPr id="0" name=""/>
        <dsp:cNvSpPr/>
      </dsp:nvSpPr>
      <dsp:spPr>
        <a:xfrm>
          <a:off x="9051603" y="99979"/>
          <a:ext cx="2679252" cy="62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DEFENSAS HIPERACTIVAS</a:t>
          </a:r>
          <a:endParaRPr lang="es-ES" sz="2000" b="1" kern="1200" dirty="0">
            <a:solidFill>
              <a:schemeClr val="tx1"/>
            </a:solidFill>
          </a:endParaRPr>
        </a:p>
      </dsp:txBody>
      <dsp:txXfrm>
        <a:off x="9051603" y="99979"/>
        <a:ext cx="2679252" cy="620968"/>
      </dsp:txXfrm>
    </dsp:sp>
    <dsp:sp modelId="{8FFF3FE0-5D26-47C4-9715-9F3886A1F1E8}">
      <dsp:nvSpPr>
        <dsp:cNvPr id="0" name=""/>
        <dsp:cNvSpPr/>
      </dsp:nvSpPr>
      <dsp:spPr>
        <a:xfrm>
          <a:off x="3500810" y="1308660"/>
          <a:ext cx="409254" cy="946692"/>
        </a:xfrm>
        <a:prstGeom prst="upArrow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32745-D3F9-48D3-AB93-239D47987B35}">
      <dsp:nvSpPr>
        <dsp:cNvPr id="0" name=""/>
        <dsp:cNvSpPr/>
      </dsp:nvSpPr>
      <dsp:spPr>
        <a:xfrm>
          <a:off x="0" y="1586658"/>
          <a:ext cx="2055020" cy="780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DEFENSAS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>
              <a:solidFill>
                <a:schemeClr val="tx1"/>
              </a:solidFill>
            </a:rPr>
            <a:t> BAJAS</a:t>
          </a:r>
          <a:endParaRPr lang="es-ES" sz="2000" b="1" kern="1200" dirty="0">
            <a:solidFill>
              <a:schemeClr val="tx1"/>
            </a:solidFill>
          </a:endParaRPr>
        </a:p>
      </dsp:txBody>
      <dsp:txXfrm>
        <a:off x="0" y="1586658"/>
        <a:ext cx="2055020" cy="780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51981-5188-4CB3-8067-F8966F844E11}" type="datetimeFigureOut">
              <a:rPr lang="es-CO" smtClean="0"/>
              <a:t>6/05/2020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9F61B-5473-4FAC-915C-B7FEEAE2B6B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301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=""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=""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=""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=""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=""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=""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=""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=""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=""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=""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=""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=""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=""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=""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=""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=""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=""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=""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=""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=""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=""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=""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=""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=""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=""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=""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=""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=""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=""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=""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=""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=""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=""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=""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=""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=""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=""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=""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=""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=""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=""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=""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=""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=""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=""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=""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=""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=""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=""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=""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=""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=""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=""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=""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=""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=""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=""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=""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=""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=""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=""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=""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=""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=""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=""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=""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=""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=""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=""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=""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=""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=""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=""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=""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=""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=""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=""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=""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=""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=""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=""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=""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=""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=""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=""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=""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=""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=""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=""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=""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=""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=""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=""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=""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=""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=""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=""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=""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=""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=""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=""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=""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=""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=""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=""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=""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=""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=""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=""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=""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=""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=""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=""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=""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=""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=""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=""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=""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=""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=""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=""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=""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=""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=""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=""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=""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=""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=""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=""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=""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=""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=""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=""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=""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=""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=""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=""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=""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=""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=""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=""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=""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=""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=""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8952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=""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=""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=""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=""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=""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=""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=""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=""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=""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=""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=""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=""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=""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=""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=""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=""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=""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=""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=""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=""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=""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=""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=""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=""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=""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=""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=""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=""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=""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=""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=""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=""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=""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=""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=""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=""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=""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=""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=""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=""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=""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=""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=""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=""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=""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=""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=""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=""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=""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=""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=""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=""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=""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=""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=""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=""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=""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=""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=""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=""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=""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=""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=""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=""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=""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=""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=""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=""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=""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=""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=""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=""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=""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=""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=""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=""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=""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=""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=""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=""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=""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=""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=""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=""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=""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=""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=""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=""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=""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=""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=""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=""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=""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=""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=""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=""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=""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=""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=""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=""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=""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=""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=""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=""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=""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=""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=""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=""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=""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=""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=""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=""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=""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=""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=""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=""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=""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=""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=""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=""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=""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=""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=""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=""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=""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=""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=""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=""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=""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=""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=""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=""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=""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=""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=""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=""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=""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=""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=""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=""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=""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=""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=""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=""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=""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=""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=""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=""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=""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=""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=""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=""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=""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=""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=""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=""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=""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=""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=""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=""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=""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=""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=""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=""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=""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=""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=""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=""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=""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=""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=""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=""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=""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=""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=""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=""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=""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=""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=""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=""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=""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=""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=""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=""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=""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=""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=""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=""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=""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=""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=""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=""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=""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=""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=""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=""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=""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=""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=""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=""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=""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=""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=""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=""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=""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=""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=""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=""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=""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=""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=""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=""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=""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=""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=""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=""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=""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=""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=""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=""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=""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=""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=""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=""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=""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=""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=""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=""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=""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=""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=""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=""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=""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=""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=""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=""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=""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=""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=""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=""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=""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=""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=""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=""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=""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=""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=""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=""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=""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=""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=""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=""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=""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=""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=""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=""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=""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=""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=""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=""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=""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=""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=""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=""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=""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=""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=""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=""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=""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=""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=""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=""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=""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=""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=""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=""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=""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=""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=""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=""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=""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=""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=""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=""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=""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=""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=""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=""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=""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=""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=""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=""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=""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=""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58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=""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=""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=""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=""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=""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=""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=""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=""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=""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=""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=""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=""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>
              <a:extLst>
                <a:ext uri="{FF2B5EF4-FFF2-40B4-BE49-F238E27FC236}">
                  <a16:creationId xmlns=""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=""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=""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=""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=""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=""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=""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=""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=""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>
              <a:extLst>
                <a:ext uri="{FF2B5EF4-FFF2-40B4-BE49-F238E27FC236}">
                  <a16:creationId xmlns=""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=""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=""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=""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=""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=""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=""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=""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=""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=""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=""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=""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=""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=""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59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92" r:id="rId7"/>
    <p:sldLayoutId id="2147483681" r:id="rId8"/>
    <p:sldLayoutId id="2147483693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71" r:id="rId15"/>
    <p:sldLayoutId id="2147483672" r:id="rId16"/>
    <p:sldLayoutId id="214748369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4.svg"/><Relationship Id="rId10" Type="http://schemas.openxmlformats.org/officeDocument/2006/relationships/image" Target="../media/image57.sv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4.svg"/><Relationship Id="rId10" Type="http://schemas.openxmlformats.org/officeDocument/2006/relationships/image" Target="../media/image57.sv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25.png"/><Relationship Id="rId10" Type="http://schemas.openxmlformats.org/officeDocument/2006/relationships/image" Target="../media/image37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416470" y="2984630"/>
            <a:ext cx="50209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BIENVENIDOS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=""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=""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=""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=""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Vehículo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8" t="22294" r="5232" b="32212"/>
          <a:stretch/>
        </p:blipFill>
        <p:spPr>
          <a:xfrm>
            <a:off x="9017114" y="2075851"/>
            <a:ext cx="2483456" cy="254544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34163" y="2499158"/>
            <a:ext cx="205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dirty="0" smtClean="0"/>
              <a:t>+</a:t>
            </a:r>
            <a:endParaRPr lang="es-ES" sz="96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7" t="24094" r="36834" b="35455"/>
          <a:stretch/>
        </p:blipFill>
        <p:spPr>
          <a:xfrm>
            <a:off x="758665" y="2075852"/>
            <a:ext cx="2525697" cy="254544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867328" y="2499158"/>
            <a:ext cx="205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dirty="0" smtClean="0"/>
              <a:t>=</a:t>
            </a:r>
            <a:endParaRPr lang="es-ES" sz="96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" t="21495" r="68060" b="30914"/>
          <a:stretch/>
        </p:blipFill>
        <p:spPr>
          <a:xfrm>
            <a:off x="4886433" y="2005248"/>
            <a:ext cx="2528610" cy="268664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098042" y="5473158"/>
            <a:ext cx="7547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 smtClean="0">
                <a:solidFill>
                  <a:schemeClr val="bg1"/>
                </a:solidFill>
              </a:rPr>
              <a:t>EL MEJOR CAFÉ SALUDABLE DEL MUNDO</a:t>
            </a:r>
            <a:endParaRPr lang="es-EC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333768" y="162088"/>
            <a:ext cx="7110483" cy="724247"/>
          </a:xfrm>
        </p:spPr>
        <p:txBody>
          <a:bodyPr anchor="t"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INDUSTRIAS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EC" dirty="0"/>
          </a:p>
        </p:txBody>
      </p:sp>
      <p:sp>
        <p:nvSpPr>
          <p:cNvPr id="3" name="CuadroTexto 5"/>
          <p:cNvSpPr txBox="1"/>
          <p:nvPr/>
        </p:nvSpPr>
        <p:spPr>
          <a:xfrm>
            <a:off x="8309139" y="4022738"/>
            <a:ext cx="44134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200" spc="0" dirty="0" smtClean="0">
                <a:ln w="0"/>
                <a:solidFill>
                  <a:schemeClr val="tx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NETWORK MARKETING</a:t>
            </a:r>
            <a:endParaRPr lang="es-ES" sz="3200" spc="0" dirty="0">
              <a:ln w="0"/>
              <a:solidFill>
                <a:schemeClr val="tx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89567" y="4150058"/>
            <a:ext cx="2353882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dirty="0" smtClean="0">
                <a:solidFill>
                  <a:schemeClr val="tx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CAFÉ</a:t>
            </a:r>
            <a:endParaRPr lang="es-ES" sz="3600" dirty="0">
              <a:solidFill>
                <a:schemeClr val="tx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CuadroTexto 5"/>
          <p:cNvSpPr txBox="1"/>
          <p:nvPr/>
        </p:nvSpPr>
        <p:spPr>
          <a:xfrm>
            <a:off x="4542790" y="4175928"/>
            <a:ext cx="2923538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dirty="0" smtClean="0">
                <a:solidFill>
                  <a:schemeClr val="tx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HelveticaNeue MediumExt"/>
              </a:rPr>
              <a:t>BIENESTAR</a:t>
            </a:r>
            <a:endParaRPr lang="es-ES" sz="3600" dirty="0">
              <a:solidFill>
                <a:schemeClr val="tx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6" name="Picture 2" descr="Expo Café &amp; Gourmet Guadalajara presenta las últimas tendencias e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31" y="1943366"/>
            <a:ext cx="3138289" cy="2079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network marketi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048" y="1943366"/>
            <a:ext cx="3338164" cy="2079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3862316" y="5525347"/>
            <a:ext cx="4358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cs typeface="Aparajita" panose="020B0604020202020204" pitchFamily="34" charset="0"/>
              </a:rPr>
              <a:t>Todos quieren verse y sentirse bien. </a:t>
            </a:r>
          </a:p>
          <a:p>
            <a:r>
              <a:rPr lang="es-ES" sz="2000" dirty="0" smtClean="0">
                <a:cs typeface="Aparajita" panose="020B0604020202020204" pitchFamily="34" charset="0"/>
              </a:rPr>
              <a:t> </a:t>
            </a:r>
            <a:r>
              <a:rPr lang="es-ES" sz="2000" dirty="0" smtClean="0">
                <a:cs typeface="Aparajita" panose="020B0604020202020204" pitchFamily="34" charset="0"/>
              </a:rPr>
              <a:t>“</a:t>
            </a:r>
            <a:r>
              <a:rPr lang="es-ES" sz="2000" dirty="0" smtClean="0">
                <a:cs typeface="Aparajita" panose="020B0604020202020204" pitchFamily="34" charset="0"/>
              </a:rPr>
              <a:t>Visión mucho más Integral”</a:t>
            </a:r>
            <a:endParaRPr lang="es-ES" sz="2000" dirty="0">
              <a:cs typeface="Aparajita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494052" y="4725826"/>
            <a:ext cx="3393682" cy="70788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000" dirty="0" smtClean="0">
                <a:ln w="0"/>
                <a:latin typeface="Arial Black" panose="020B0A04020102020204" pitchFamily="34" charset="0"/>
              </a:rPr>
              <a:t> </a:t>
            </a:r>
            <a:r>
              <a:rPr lang="es-ES" sz="2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$ 3,400 BILLONES CADA AÑO</a:t>
            </a:r>
            <a:endParaRPr lang="es-ES" sz="20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44792" y="4725826"/>
            <a:ext cx="3448328" cy="70788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$ 200 MIL </a:t>
            </a:r>
            <a:r>
              <a:rPr lang="es-ES" sz="20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M</a:t>
            </a:r>
            <a:r>
              <a:rPr lang="es-ES" sz="2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ILLONES CADA AÑO</a:t>
            </a:r>
            <a:endParaRPr lang="es-ES" sz="20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45850" y="5321192"/>
            <a:ext cx="3447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>
                <a:cs typeface="Aparajita" panose="020B0604020202020204" pitchFamily="34" charset="0"/>
              </a:rPr>
              <a:t>Es la segunda bebida mas consumida después </a:t>
            </a:r>
            <a:r>
              <a:rPr lang="es-ES" sz="2000" dirty="0" smtClean="0">
                <a:cs typeface="Aparajita" panose="020B0604020202020204" pitchFamily="34" charset="0"/>
              </a:rPr>
              <a:t>del </a:t>
            </a:r>
            <a:r>
              <a:rPr lang="es-ES" sz="2000" dirty="0" smtClean="0">
                <a:cs typeface="Aparajita" panose="020B0604020202020204" pitchFamily="34" charset="0"/>
              </a:rPr>
              <a:t>agua, y el bien mejor cotizado a nivel Mundial </a:t>
            </a:r>
            <a:endParaRPr lang="es-ES" sz="2000" dirty="0">
              <a:cs typeface="Aparajita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846767" y="5675135"/>
            <a:ext cx="3040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cs typeface="Aparajita" panose="020B0604020202020204" pitchFamily="34" charset="0"/>
              </a:rPr>
              <a:t>Fuerza impulsora de la Economía del siglo XXI. </a:t>
            </a:r>
            <a:endParaRPr lang="es-ES" sz="2000" dirty="0">
              <a:cs typeface="Aparajita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8932943" y="4967249"/>
            <a:ext cx="3580695" cy="707886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0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$ 183,7 MIL BILLONES CADA AÑO</a:t>
            </a:r>
            <a:endParaRPr lang="es-ES" sz="20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374" y="1940764"/>
            <a:ext cx="3714371" cy="20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5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0"/>
          </p:nvPr>
        </p:nvSpPr>
        <p:spPr>
          <a:xfrm>
            <a:off x="238886" y="865289"/>
            <a:ext cx="11573197" cy="724247"/>
          </a:xfrm>
        </p:spPr>
        <p:txBody>
          <a:bodyPr/>
          <a:lstStyle/>
          <a:p>
            <a:r>
              <a:rPr lang="es-CO" b="1" dirty="0" smtClean="0"/>
              <a:t>NUESTROS PRODUCTOS</a:t>
            </a:r>
            <a:endParaRPr lang="es-CO" b="1" dirty="0"/>
          </a:p>
        </p:txBody>
      </p:sp>
      <p:sp>
        <p:nvSpPr>
          <p:cNvPr id="4" name="CuadroTexto 5"/>
          <p:cNvSpPr txBox="1"/>
          <p:nvPr/>
        </p:nvSpPr>
        <p:spPr>
          <a:xfrm>
            <a:off x="1456921" y="5603592"/>
            <a:ext cx="9137126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4000" dirty="0">
                <a:solidFill>
                  <a:srgbClr val="C00000"/>
                </a:solidFill>
                <a:effectLst/>
                <a:latin typeface="Gloucester MT Extra Condensed" panose="02030808020601010101" pitchFamily="18" charset="0"/>
              </a:rPr>
              <a:t>Contienen extracto de </a:t>
            </a:r>
            <a:r>
              <a:rPr lang="es-CO" sz="4000" dirty="0" err="1">
                <a:solidFill>
                  <a:srgbClr val="C00000"/>
                </a:solidFill>
                <a:effectLst/>
                <a:latin typeface="Gloucester MT Extra Condensed" panose="02030808020601010101" pitchFamily="18" charset="0"/>
              </a:rPr>
              <a:t>Ganoderma</a:t>
            </a:r>
            <a:r>
              <a:rPr lang="es-CO" sz="4000" dirty="0">
                <a:solidFill>
                  <a:srgbClr val="C00000"/>
                </a:solidFill>
                <a:effectLst/>
                <a:latin typeface="Gloucester MT Extra Condensed" panose="02030808020601010101" pitchFamily="18" charset="0"/>
              </a:rPr>
              <a:t> </a:t>
            </a:r>
            <a:r>
              <a:rPr lang="es-CO" sz="4000" dirty="0" err="1">
                <a:solidFill>
                  <a:srgbClr val="C00000"/>
                </a:solidFill>
                <a:effectLst/>
                <a:latin typeface="Gloucester MT Extra Condensed" panose="02030808020601010101" pitchFamily="18" charset="0"/>
              </a:rPr>
              <a:t>Lucidum</a:t>
            </a:r>
            <a:r>
              <a:rPr lang="es-CO" sz="4000" dirty="0">
                <a:solidFill>
                  <a:srgbClr val="C00000"/>
                </a:solidFill>
                <a:effectLst/>
                <a:latin typeface="Gloucester MT Extra Condensed" panose="02030808020601010101" pitchFamily="18" charset="0"/>
              </a:rPr>
              <a:t> 100% puro</a:t>
            </a:r>
            <a:endParaRPr lang="es-ES" sz="4000" dirty="0">
              <a:solidFill>
                <a:srgbClr val="C00000"/>
              </a:solidFill>
              <a:effectLst/>
              <a:latin typeface="Gloucester MT Extra Condensed" panose="02030808020601010101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4382"/>
          <a:stretch/>
        </p:blipFill>
        <p:spPr>
          <a:xfrm>
            <a:off x="408367" y="2161349"/>
            <a:ext cx="2084960" cy="209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3172"/>
          <a:stretch/>
        </p:blipFill>
        <p:spPr>
          <a:xfrm>
            <a:off x="5982965" y="2217147"/>
            <a:ext cx="2372482" cy="2042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t="13845"/>
          <a:stretch/>
        </p:blipFill>
        <p:spPr>
          <a:xfrm>
            <a:off x="3087676" y="2161349"/>
            <a:ext cx="2236555" cy="209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167" y="2161349"/>
            <a:ext cx="2130512" cy="209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/>
          <p:cNvSpPr txBox="1"/>
          <p:nvPr/>
        </p:nvSpPr>
        <p:spPr>
          <a:xfrm>
            <a:off x="389014" y="4368645"/>
            <a:ext cx="197205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hangingPunct="0"/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COFFEE 3 EN 1</a:t>
            </a:r>
            <a:endParaRPr lang="es-CO" sz="2000" dirty="0">
              <a:latin typeface="Century Gothic" panose="020B0502020202020204" pitchFamily="34" charset="0"/>
              <a:sym typeface="Calibri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087677" y="4340006"/>
            <a:ext cx="2203040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hangingPunct="0"/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BLACK COFFEE</a:t>
            </a:r>
            <a:endParaRPr lang="es-CO" sz="2000" dirty="0">
              <a:latin typeface="Century Gothic" panose="020B0502020202020204" pitchFamily="34" charset="0"/>
              <a:sym typeface="Calibri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110804" y="4328065"/>
            <a:ext cx="183799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hangingPunct="0"/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CHOCOLATE</a:t>
            </a:r>
            <a:endParaRPr lang="es-CO" sz="2000" dirty="0">
              <a:latin typeface="Century Gothic" panose="020B0502020202020204" pitchFamily="34" charset="0"/>
              <a:sym typeface="Calibri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9178254" y="4340006"/>
            <a:ext cx="1930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hangingPunct="0"/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PASTA DENTAL</a:t>
            </a:r>
            <a:endParaRPr lang="es-CO" sz="2000" dirty="0">
              <a:latin typeface="Century Gothic" panose="020B0502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935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1038915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s-CO" sz="4000" b="1" dirty="0"/>
              <a:t>REGISTROS Y CERTIFICADOS INTERNACIONALES</a:t>
            </a:r>
            <a:endParaRPr lang="es-ES" sz="40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76" y="3247278"/>
            <a:ext cx="3216916" cy="8461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144" y="3232267"/>
            <a:ext cx="2736304" cy="14672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grpSp>
        <p:nvGrpSpPr>
          <p:cNvPr id="6" name="Grupo 5"/>
          <p:cNvGrpSpPr/>
          <p:nvPr/>
        </p:nvGrpSpPr>
        <p:grpSpPr>
          <a:xfrm>
            <a:off x="5526148" y="4561900"/>
            <a:ext cx="1509670" cy="1311938"/>
            <a:chOff x="6766395" y="3263067"/>
            <a:chExt cx="1009650" cy="993021"/>
          </a:xfrm>
        </p:grpSpPr>
        <p:sp>
          <p:nvSpPr>
            <p:cNvPr id="7" name="Shape 119"/>
            <p:cNvSpPr>
              <a:spLocks noChangeArrowheads="1"/>
            </p:cNvSpPr>
            <p:nvPr/>
          </p:nvSpPr>
          <p:spPr bwMode="auto">
            <a:xfrm>
              <a:off x="6766395" y="3948113"/>
              <a:ext cx="10096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rIns="4571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400" b="1" dirty="0">
                  <a:solidFill>
                    <a:srgbClr val="1D3163"/>
                  </a:solidFill>
                </a:rPr>
                <a:t>Convenios</a:t>
              </a: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680" y="3263067"/>
              <a:ext cx="832434" cy="685046"/>
            </a:xfrm>
            <a:prstGeom prst="rect">
              <a:avLst/>
            </a:prstGeom>
          </p:spPr>
        </p:pic>
      </p:grpSp>
      <p:pic>
        <p:nvPicPr>
          <p:cNvPr id="9" name="Picture 2" descr="Resultado de imagen para logo sri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3" y="5394498"/>
            <a:ext cx="1525706" cy="98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para logo png banco guayaqui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r="25898"/>
          <a:stretch/>
        </p:blipFill>
        <p:spPr bwMode="auto">
          <a:xfrm>
            <a:off x="3275238" y="4968988"/>
            <a:ext cx="1543343" cy="1568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xtLst/>
        </p:spPr>
      </p:pic>
      <p:pic>
        <p:nvPicPr>
          <p:cNvPr id="11" name="Picture 8" descr="Resultado de imagen para logo png banco pichinch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361" y="5014427"/>
            <a:ext cx="3447779" cy="69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Resultado de imagen para logo servientrega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75" y="6054785"/>
            <a:ext cx="3436185" cy="7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31" y="3228620"/>
            <a:ext cx="2680474" cy="12670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1912967"/>
            <a:ext cx="2165684" cy="214188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9" y="4054852"/>
            <a:ext cx="2640759" cy="77311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0399" y="1536587"/>
            <a:ext cx="8010838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4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Formas de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36E43A4-D184-44C4-936E-29EB765BFC26}"/>
              </a:ext>
            </a:extLst>
          </p:cNvPr>
          <p:cNvSpPr txBox="1"/>
          <p:nvPr/>
        </p:nvSpPr>
        <p:spPr>
          <a:xfrm>
            <a:off x="2294651" y="3258943"/>
            <a:ext cx="13432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 smtClean="0">
                <a:solidFill>
                  <a:schemeClr val="bg1"/>
                </a:solidFill>
                <a:cs typeface="Arial" pitchFamily="34" charset="0"/>
              </a:rPr>
              <a:t>50 PV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3637925" y="3066000"/>
            <a:ext cx="2736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$ </a:t>
            </a:r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80.00</a:t>
            </a:r>
            <a:endParaRPr lang="en-US" altLang="ko-K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="" xmlns:a16="http://schemas.microsoft.com/office/drawing/2014/main" id="{B36FCAE7-FE80-4523-B8AF-6F4790A10EE5}"/>
              </a:ext>
            </a:extLst>
          </p:cNvPr>
          <p:cNvSpPr/>
          <p:nvPr/>
        </p:nvSpPr>
        <p:spPr>
          <a:xfrm>
            <a:off x="936607" y="2898431"/>
            <a:ext cx="10318204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8D640692-597F-4205-9D28-62102F1BA955}"/>
              </a:ext>
            </a:extLst>
          </p:cNvPr>
          <p:cNvSpPr/>
          <p:nvPr/>
        </p:nvSpPr>
        <p:spPr>
          <a:xfrm>
            <a:off x="1159041" y="2976180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0" name="CuadroTexto 29">
            <a:extLst>
              <a:ext uri="{FF2B5EF4-FFF2-40B4-BE49-F238E27FC236}">
                <a16:creationId xmlns="" xmlns:a16="http://schemas.microsoft.com/office/drawing/2014/main" id="{F08AC0CC-687F-4CC9-A47A-9533DFFB3360}"/>
              </a:ext>
            </a:extLst>
          </p:cNvPr>
          <p:cNvSpPr txBox="1"/>
          <p:nvPr/>
        </p:nvSpPr>
        <p:spPr>
          <a:xfrm>
            <a:off x="1221292" y="3004444"/>
            <a:ext cx="1011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rgbClr val="507C89"/>
                </a:solidFill>
              </a:rPr>
              <a:t>Kit Inicio</a:t>
            </a:r>
            <a:endParaRPr lang="es-CO" sz="2400" b="1" dirty="0">
              <a:solidFill>
                <a:srgbClr val="507C89"/>
              </a:solidFill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="" xmlns:a16="http://schemas.microsoft.com/office/drawing/2014/main" id="{B27AB307-E127-4131-8473-E7B97CD1D349}"/>
              </a:ext>
            </a:extLst>
          </p:cNvPr>
          <p:cNvSpPr txBox="1"/>
          <p:nvPr/>
        </p:nvSpPr>
        <p:spPr>
          <a:xfrm>
            <a:off x="7022290" y="3177055"/>
            <a:ext cx="273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4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productos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1387" y="1719618"/>
            <a:ext cx="348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dirty="0" smtClean="0">
                <a:solidFill>
                  <a:schemeClr val="bg1"/>
                </a:solidFill>
              </a:rPr>
              <a:t>CONSUMIDOR</a:t>
            </a:r>
            <a:endParaRPr lang="es-EC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8" grpId="0" animBg="1"/>
      <p:bldP spid="19" grpId="0" animBg="1"/>
      <p:bldP spid="30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Formas de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9E8DBFF-DF2E-4BCD-B67E-5BA4AB2C5863}"/>
              </a:ext>
            </a:extLst>
          </p:cNvPr>
          <p:cNvGrpSpPr/>
          <p:nvPr/>
        </p:nvGrpSpPr>
        <p:grpSpPr>
          <a:xfrm>
            <a:off x="2102395" y="4053287"/>
            <a:ext cx="1252187" cy="833443"/>
            <a:chOff x="1379789" y="2210875"/>
            <a:chExt cx="1252187" cy="833443"/>
          </a:xfrm>
        </p:grpSpPr>
        <p:sp>
          <p:nvSpPr>
            <p:cNvPr id="4" name="Content Placeholder 3">
              <a:extLst>
                <a:ext uri="{FF2B5EF4-FFF2-40B4-BE49-F238E27FC236}">
                  <a16:creationId xmlns="" xmlns:a16="http://schemas.microsoft.com/office/drawing/2014/main" id="{133ADAAE-A505-42A4-AA86-913686C135B6}"/>
                </a:ext>
              </a:extLst>
            </p:cNvPr>
            <p:cNvSpPr txBox="1">
              <a:spLocks/>
            </p:cNvSpPr>
            <p:nvPr/>
          </p:nvSpPr>
          <p:spPr>
            <a:xfrm>
              <a:off x="1379789" y="2210875"/>
              <a:ext cx="1252187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Comisiones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C27F7A7E-6210-49B5-9A7A-607CA4F40DB2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50%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694793ED-EF54-4952-ACED-A5CA71B91323}"/>
              </a:ext>
            </a:extLst>
          </p:cNvPr>
          <p:cNvGrpSpPr/>
          <p:nvPr/>
        </p:nvGrpSpPr>
        <p:grpSpPr>
          <a:xfrm>
            <a:off x="2153656" y="2542405"/>
            <a:ext cx="1226326" cy="833443"/>
            <a:chOff x="1431050" y="2210875"/>
            <a:chExt cx="1226326" cy="833443"/>
          </a:xfrm>
        </p:grpSpPr>
        <p:sp>
          <p:nvSpPr>
            <p:cNvPr id="7" name="Content Placeholder 3">
              <a:extLst>
                <a:ext uri="{FF2B5EF4-FFF2-40B4-BE49-F238E27FC236}">
                  <a16:creationId xmlns="" xmlns:a16="http://schemas.microsoft.com/office/drawing/2014/main" id="{BF2E257C-ED56-49FF-8E1F-65889F3ACEFC}"/>
                </a:ext>
              </a:extLst>
            </p:cNvPr>
            <p:cNvSpPr txBox="1">
              <a:spLocks/>
            </p:cNvSpPr>
            <p:nvPr/>
          </p:nvSpPr>
          <p:spPr>
            <a:xfrm>
              <a:off x="1431050" y="2210875"/>
              <a:ext cx="1226326" cy="3256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Comisiones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36E43A4-D184-44C4-936E-29EB765BFC26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20%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CC665C5D-DB66-4178-BB98-2C8EF75A7C04}"/>
              </a:ext>
            </a:extLst>
          </p:cNvPr>
          <p:cNvGrpSpPr/>
          <p:nvPr/>
        </p:nvGrpSpPr>
        <p:grpSpPr>
          <a:xfrm>
            <a:off x="2123168" y="5551077"/>
            <a:ext cx="1206014" cy="833443"/>
            <a:chOff x="1400562" y="2210875"/>
            <a:chExt cx="1206014" cy="833443"/>
          </a:xfrm>
        </p:grpSpPr>
        <p:sp>
          <p:nvSpPr>
            <p:cNvPr id="10" name="Content Placeholder 3">
              <a:extLst>
                <a:ext uri="{FF2B5EF4-FFF2-40B4-BE49-F238E27FC236}">
                  <a16:creationId xmlns="" xmlns:a16="http://schemas.microsoft.com/office/drawing/2014/main" id="{89678087-27F9-45F5-838C-103E40788784}"/>
                </a:ext>
              </a:extLst>
            </p:cNvPr>
            <p:cNvSpPr txBox="1">
              <a:spLocks/>
            </p:cNvSpPr>
            <p:nvPr/>
          </p:nvSpPr>
          <p:spPr>
            <a:xfrm>
              <a:off x="1400562" y="2210875"/>
              <a:ext cx="1206014" cy="3256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Comisiones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0F96906-753A-4C6E-8B3D-89FF5275F789}"/>
                </a:ext>
              </a:extLst>
            </p:cNvPr>
            <p:cNvSpPr txBox="1"/>
            <p:nvPr/>
          </p:nvSpPr>
          <p:spPr>
            <a:xfrm>
              <a:off x="1425962" y="2536487"/>
              <a:ext cx="115521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100%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3585708" y="2505157"/>
            <a:ext cx="2736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$ </a:t>
            </a:r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195.00</a:t>
            </a:r>
            <a:endParaRPr lang="en-US" altLang="ko-K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="" xmlns:a16="http://schemas.microsoft.com/office/drawing/2014/main" id="{6C6655E8-971A-44CD-86D8-229A1AA14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982612"/>
              </p:ext>
            </p:extLst>
          </p:nvPr>
        </p:nvGraphicFramePr>
        <p:xfrm>
          <a:off x="10028938" y="2351027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9">
            <a:extLst>
              <a:ext uri="{FF2B5EF4-FFF2-40B4-BE49-F238E27FC236}">
                <a16:creationId xmlns="" xmlns:a16="http://schemas.microsoft.com/office/drawing/2014/main" id="{10AC84EE-B42E-4C30-ACDB-AED0E8ECA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254618"/>
              </p:ext>
            </p:extLst>
          </p:nvPr>
        </p:nvGraphicFramePr>
        <p:xfrm>
          <a:off x="10028938" y="3861910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9">
            <a:extLst>
              <a:ext uri="{FF2B5EF4-FFF2-40B4-BE49-F238E27FC236}">
                <a16:creationId xmlns="" xmlns:a16="http://schemas.microsoft.com/office/drawing/2014/main" id="{1677F097-4126-4684-B985-9C9C97C3E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9875353"/>
              </p:ext>
            </p:extLst>
          </p:nvPr>
        </p:nvGraphicFramePr>
        <p:xfrm>
          <a:off x="10028938" y="5359700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Rounded Rectangle 2">
            <a:extLst>
              <a:ext uri="{FF2B5EF4-FFF2-40B4-BE49-F238E27FC236}">
                <a16:creationId xmlns="" xmlns:a16="http://schemas.microsoft.com/office/drawing/2014/main" id="{B36FCAE7-FE80-4523-B8AF-6F4790A10EE5}"/>
              </a:ext>
            </a:extLst>
          </p:cNvPr>
          <p:cNvSpPr/>
          <p:nvPr/>
        </p:nvSpPr>
        <p:spPr>
          <a:xfrm>
            <a:off x="895664" y="2270632"/>
            <a:ext cx="10318204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8D640692-597F-4205-9D28-62102F1BA955}"/>
              </a:ext>
            </a:extLst>
          </p:cNvPr>
          <p:cNvSpPr/>
          <p:nvPr/>
        </p:nvSpPr>
        <p:spPr>
          <a:xfrm>
            <a:off x="987841" y="2353198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Rounded Rectangle 5">
            <a:extLst>
              <a:ext uri="{FF2B5EF4-FFF2-40B4-BE49-F238E27FC236}">
                <a16:creationId xmlns="" xmlns:a16="http://schemas.microsoft.com/office/drawing/2014/main" id="{7693905B-A4F0-453F-838A-34E48A6F0545}"/>
              </a:ext>
            </a:extLst>
          </p:cNvPr>
          <p:cNvSpPr/>
          <p:nvPr/>
        </p:nvSpPr>
        <p:spPr>
          <a:xfrm>
            <a:off x="907641" y="3781515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401F03-835E-4BBD-9532-5AF478393E5D}"/>
              </a:ext>
            </a:extLst>
          </p:cNvPr>
          <p:cNvSpPr/>
          <p:nvPr/>
        </p:nvSpPr>
        <p:spPr>
          <a:xfrm>
            <a:off x="987841" y="3864081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2" name="Rounded Rectangle 7">
            <a:extLst>
              <a:ext uri="{FF2B5EF4-FFF2-40B4-BE49-F238E27FC236}">
                <a16:creationId xmlns="" xmlns:a16="http://schemas.microsoft.com/office/drawing/2014/main" id="{3FA1D9CE-5207-4D52-B6E2-D58C024EBF39}"/>
              </a:ext>
            </a:extLst>
          </p:cNvPr>
          <p:cNvSpPr/>
          <p:nvPr/>
        </p:nvSpPr>
        <p:spPr>
          <a:xfrm>
            <a:off x="907641" y="5279305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E3C20991-4705-4750-9F12-30CE32153B5F}"/>
              </a:ext>
            </a:extLst>
          </p:cNvPr>
          <p:cNvSpPr/>
          <p:nvPr/>
        </p:nvSpPr>
        <p:spPr>
          <a:xfrm>
            <a:off x="987841" y="5361600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D0F705F-522C-4D00-A6D2-1F453B4314E9}"/>
              </a:ext>
            </a:extLst>
          </p:cNvPr>
          <p:cNvSpPr txBox="1"/>
          <p:nvPr/>
        </p:nvSpPr>
        <p:spPr>
          <a:xfrm>
            <a:off x="10270190" y="2689822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9595CD1-168A-4C40-9BB3-504061AEDD56}"/>
              </a:ext>
            </a:extLst>
          </p:cNvPr>
          <p:cNvSpPr txBox="1"/>
          <p:nvPr/>
        </p:nvSpPr>
        <p:spPr>
          <a:xfrm>
            <a:off x="10270190" y="4200705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45732A0-9E3E-48FD-8D6D-02F7D380406E}"/>
              </a:ext>
            </a:extLst>
          </p:cNvPr>
          <p:cNvSpPr txBox="1"/>
          <p:nvPr/>
        </p:nvSpPr>
        <p:spPr>
          <a:xfrm>
            <a:off x="10193990" y="5698495"/>
            <a:ext cx="85208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100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="" xmlns:a16="http://schemas.microsoft.com/office/drawing/2014/main" id="{F08AC0CC-687F-4CC9-A47A-9533DFFB3360}"/>
              </a:ext>
            </a:extLst>
          </p:cNvPr>
          <p:cNvSpPr txBox="1"/>
          <p:nvPr/>
        </p:nvSpPr>
        <p:spPr>
          <a:xfrm>
            <a:off x="1025941" y="2677517"/>
            <a:ext cx="101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507C89"/>
                </a:solidFill>
              </a:rPr>
              <a:t>ESP1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="" xmlns:a16="http://schemas.microsoft.com/office/drawing/2014/main" id="{3AF44B82-A201-4137-B9C8-43585C961B33}"/>
              </a:ext>
            </a:extLst>
          </p:cNvPr>
          <p:cNvSpPr txBox="1"/>
          <p:nvPr/>
        </p:nvSpPr>
        <p:spPr>
          <a:xfrm>
            <a:off x="1025941" y="4188817"/>
            <a:ext cx="101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507C89"/>
                </a:solidFill>
              </a:rPr>
              <a:t>ESP2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="" xmlns:a16="http://schemas.microsoft.com/office/drawing/2014/main" id="{09DF6698-989A-4B23-A4B6-626FCF8BAF44}"/>
              </a:ext>
            </a:extLst>
          </p:cNvPr>
          <p:cNvSpPr txBox="1"/>
          <p:nvPr/>
        </p:nvSpPr>
        <p:spPr>
          <a:xfrm>
            <a:off x="1025941" y="5687417"/>
            <a:ext cx="101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507C89"/>
                </a:solidFill>
              </a:rPr>
              <a:t>ESP3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="" xmlns:a16="http://schemas.microsoft.com/office/drawing/2014/main" id="{B27AB307-E127-4131-8473-E7B97CD1D349}"/>
              </a:ext>
            </a:extLst>
          </p:cNvPr>
          <p:cNvSpPr txBox="1"/>
          <p:nvPr/>
        </p:nvSpPr>
        <p:spPr>
          <a:xfrm>
            <a:off x="6913108" y="2594057"/>
            <a:ext cx="273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8</a:t>
            </a:r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productos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="" xmlns:a16="http://schemas.microsoft.com/office/drawing/2014/main" id="{A39EFAB9-8B81-4796-9586-5A51A065AB51}"/>
              </a:ext>
            </a:extLst>
          </p:cNvPr>
          <p:cNvSpPr txBox="1"/>
          <p:nvPr/>
        </p:nvSpPr>
        <p:spPr>
          <a:xfrm>
            <a:off x="3573008" y="4079957"/>
            <a:ext cx="32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$ </a:t>
            </a:r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495.00</a:t>
            </a:r>
            <a:endParaRPr lang="en-US" altLang="ko-K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="" xmlns:a16="http://schemas.microsoft.com/office/drawing/2014/main" id="{2F053A2E-6548-4A62-B59E-D91C82A1F375}"/>
              </a:ext>
            </a:extLst>
          </p:cNvPr>
          <p:cNvSpPr txBox="1"/>
          <p:nvPr/>
        </p:nvSpPr>
        <p:spPr>
          <a:xfrm>
            <a:off x="6938508" y="4168857"/>
            <a:ext cx="273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21 </a:t>
            </a:r>
            <a:r>
              <a:rPr lang="en-US" altLang="ko-K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productos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6" name="TextBox 11">
            <a:extLst>
              <a:ext uri="{FF2B5EF4-FFF2-40B4-BE49-F238E27FC236}">
                <a16:creationId xmlns="" xmlns:a16="http://schemas.microsoft.com/office/drawing/2014/main" id="{102C01EF-048F-46CF-913A-10431AE2BAF6}"/>
              </a:ext>
            </a:extLst>
          </p:cNvPr>
          <p:cNvSpPr txBox="1"/>
          <p:nvPr/>
        </p:nvSpPr>
        <p:spPr>
          <a:xfrm>
            <a:off x="3573008" y="5515057"/>
            <a:ext cx="32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$ </a:t>
            </a:r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995.00</a:t>
            </a:r>
            <a:endParaRPr lang="en-US" altLang="ko-K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="" xmlns:a16="http://schemas.microsoft.com/office/drawing/2014/main" id="{157D6331-1B50-4A42-86A0-AAB3BC710403}"/>
              </a:ext>
            </a:extLst>
          </p:cNvPr>
          <p:cNvSpPr txBox="1"/>
          <p:nvPr/>
        </p:nvSpPr>
        <p:spPr>
          <a:xfrm>
            <a:off x="6938508" y="5603957"/>
            <a:ext cx="273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43 </a:t>
            </a:r>
            <a:r>
              <a:rPr lang="en-US" altLang="ko-KR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productos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826353" y="1475080"/>
            <a:ext cx="34801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200" b="1" dirty="0" smtClean="0">
                <a:solidFill>
                  <a:schemeClr val="bg1"/>
                </a:solidFill>
              </a:rPr>
              <a:t>EMPRESARIO</a:t>
            </a:r>
            <a:endParaRPr lang="es-EC" sz="3200" b="1" dirty="0">
              <a:solidFill>
                <a:schemeClr val="bg1"/>
              </a:solidFill>
            </a:endParaRP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86044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15" grpId="0">
        <p:bldAsOne/>
      </p:bldGraphic>
      <p:bldGraphic spid="16" grpId="0">
        <p:bldAsOne/>
      </p:bldGraphic>
      <p:bldGraphic spid="17" grpId="0">
        <p:bldAsOne/>
      </p:bldGraphic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ganar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="" xmlns:a16="http://schemas.microsoft.com/office/drawing/2014/main" id="{385619F4-EFA8-40D3-A23A-53E5FD6AAAE4}"/>
              </a:ext>
            </a:extLst>
          </p:cNvPr>
          <p:cNvSpPr/>
          <p:nvPr/>
        </p:nvSpPr>
        <p:spPr>
          <a:xfrm>
            <a:off x="5407766" y="4604598"/>
            <a:ext cx="1376468" cy="1376468"/>
          </a:xfrm>
          <a:prstGeom prst="arc">
            <a:avLst>
              <a:gd name="adj1" fmla="val 3657515"/>
              <a:gd name="adj2" fmla="val 15912259"/>
            </a:avLst>
          </a:prstGeom>
          <a:ln w="165100">
            <a:solidFill>
              <a:schemeClr val="bg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Arc 4">
            <a:extLst>
              <a:ext uri="{FF2B5EF4-FFF2-40B4-BE49-F238E27FC236}">
                <a16:creationId xmlns="" xmlns:a16="http://schemas.microsoft.com/office/drawing/2014/main" id="{E74800B9-439A-409B-A277-6E1D62F5030F}"/>
              </a:ext>
            </a:extLst>
          </p:cNvPr>
          <p:cNvSpPr/>
          <p:nvPr/>
        </p:nvSpPr>
        <p:spPr>
          <a:xfrm flipH="1">
            <a:off x="5395798" y="3208252"/>
            <a:ext cx="1376468" cy="1376468"/>
          </a:xfrm>
          <a:prstGeom prst="arc">
            <a:avLst>
              <a:gd name="adj1" fmla="val 5478932"/>
              <a:gd name="adj2" fmla="val 16740799"/>
            </a:avLst>
          </a:prstGeom>
          <a:ln w="165100">
            <a:solidFill>
              <a:schemeClr val="bg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Arc 5">
            <a:extLst>
              <a:ext uri="{FF2B5EF4-FFF2-40B4-BE49-F238E27FC236}">
                <a16:creationId xmlns="" xmlns:a16="http://schemas.microsoft.com/office/drawing/2014/main" id="{CC986056-4579-48E7-A851-DC5BB560AC42}"/>
              </a:ext>
            </a:extLst>
          </p:cNvPr>
          <p:cNvSpPr/>
          <p:nvPr/>
        </p:nvSpPr>
        <p:spPr>
          <a:xfrm>
            <a:off x="5395798" y="1840100"/>
            <a:ext cx="1376468" cy="1376468"/>
          </a:xfrm>
          <a:prstGeom prst="arc">
            <a:avLst>
              <a:gd name="adj1" fmla="val 6266444"/>
              <a:gd name="adj2" fmla="val 19078973"/>
            </a:avLst>
          </a:prstGeom>
          <a:ln w="165100">
            <a:solidFill>
              <a:schemeClr val="bg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D1E8144-B7D0-4287-AB1D-C60649351154}"/>
              </a:ext>
            </a:extLst>
          </p:cNvPr>
          <p:cNvSpPr/>
          <p:nvPr/>
        </p:nvSpPr>
        <p:spPr>
          <a:xfrm>
            <a:off x="5663952" y="2096286"/>
            <a:ext cx="864096" cy="864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7B1DD9E5-4F87-4831-90C7-CC4028A5218F}"/>
              </a:ext>
            </a:extLst>
          </p:cNvPr>
          <p:cNvSpPr/>
          <p:nvPr/>
        </p:nvSpPr>
        <p:spPr>
          <a:xfrm>
            <a:off x="5663952" y="3464438"/>
            <a:ext cx="864096" cy="864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E238EAB0-CE95-4C8F-B350-BC536930866E}"/>
              </a:ext>
            </a:extLst>
          </p:cNvPr>
          <p:cNvSpPr/>
          <p:nvPr/>
        </p:nvSpPr>
        <p:spPr>
          <a:xfrm>
            <a:off x="5663952" y="4866262"/>
            <a:ext cx="864096" cy="864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Chevron 5">
            <a:extLst>
              <a:ext uri="{FF2B5EF4-FFF2-40B4-BE49-F238E27FC236}">
                <a16:creationId xmlns="" xmlns:a16="http://schemas.microsoft.com/office/drawing/2014/main" id="{6FD1EC34-3885-41E2-89EA-CFA79B440171}"/>
              </a:ext>
            </a:extLst>
          </p:cNvPr>
          <p:cNvSpPr/>
          <p:nvPr/>
        </p:nvSpPr>
        <p:spPr>
          <a:xfrm>
            <a:off x="6722082" y="234300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67">
            <a:extLst>
              <a:ext uri="{FF2B5EF4-FFF2-40B4-BE49-F238E27FC236}">
                <a16:creationId xmlns="" xmlns:a16="http://schemas.microsoft.com/office/drawing/2014/main" id="{8D2D4555-458B-4A71-B14F-95483B5CA12B}"/>
              </a:ext>
            </a:extLst>
          </p:cNvPr>
          <p:cNvSpPr/>
          <p:nvPr/>
        </p:nvSpPr>
        <p:spPr>
          <a:xfrm>
            <a:off x="6734133" y="511906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Chevron 91">
            <a:extLst>
              <a:ext uri="{FF2B5EF4-FFF2-40B4-BE49-F238E27FC236}">
                <a16:creationId xmlns="" xmlns:a16="http://schemas.microsoft.com/office/drawing/2014/main" id="{09A9D72F-66C2-456E-89A9-EABFB55B04E1}"/>
              </a:ext>
            </a:extLst>
          </p:cNvPr>
          <p:cNvSpPr/>
          <p:nvPr/>
        </p:nvSpPr>
        <p:spPr>
          <a:xfrm flipH="1">
            <a:off x="5282978" y="3735958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82A65F9-4BEE-48B3-B8B3-46BC516B7719}"/>
              </a:ext>
            </a:extLst>
          </p:cNvPr>
          <p:cNvSpPr txBox="1"/>
          <p:nvPr/>
        </p:nvSpPr>
        <p:spPr>
          <a:xfrm>
            <a:off x="7104112" y="3428776"/>
            <a:ext cx="3767088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INGRESOS A MEDIANO PLAZO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04999F1-77D2-4754-806F-75403EEBB7A5}"/>
              </a:ext>
            </a:extLst>
          </p:cNvPr>
          <p:cNvSpPr txBox="1"/>
          <p:nvPr/>
        </p:nvSpPr>
        <p:spPr>
          <a:xfrm>
            <a:off x="1892300" y="1941129"/>
            <a:ext cx="3246825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INGRESOS A LARGO PLAZO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D72B610-CB87-4218-87B9-6F10059A6B25}"/>
              </a:ext>
            </a:extLst>
          </p:cNvPr>
          <p:cNvSpPr txBox="1"/>
          <p:nvPr/>
        </p:nvSpPr>
        <p:spPr>
          <a:xfrm>
            <a:off x="825500" y="4955412"/>
            <a:ext cx="4313625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INGRESOS INMEDIATOS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="" xmlns:a16="http://schemas.microsoft.com/office/drawing/2014/main" id="{AD45F30E-BB15-46D9-A7EA-E11C038A245F}"/>
              </a:ext>
            </a:extLst>
          </p:cNvPr>
          <p:cNvSpPr txBox="1">
            <a:spLocks/>
          </p:cNvSpPr>
          <p:nvPr/>
        </p:nvSpPr>
        <p:spPr>
          <a:xfrm>
            <a:off x="323529" y="9364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DIVIDIDAS EN 3 ETAPAS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" name="Gráfico 35" descr="Conexiones">
            <a:extLst>
              <a:ext uri="{FF2B5EF4-FFF2-40B4-BE49-F238E27FC236}">
                <a16:creationId xmlns="" xmlns:a16="http://schemas.microsoft.com/office/drawing/2014/main" id="{13EB96E7-9DAE-4302-B0BA-ED4D20A259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0648" y="4995801"/>
            <a:ext cx="676202" cy="676202"/>
          </a:xfrm>
          <a:prstGeom prst="rect">
            <a:avLst/>
          </a:prstGeom>
        </p:spPr>
      </p:pic>
      <p:pic>
        <p:nvPicPr>
          <p:cNvPr id="38" name="Gráfico 37" descr="Tendencia alcista">
            <a:extLst>
              <a:ext uri="{FF2B5EF4-FFF2-40B4-BE49-F238E27FC236}">
                <a16:creationId xmlns="" xmlns:a16="http://schemas.microsoft.com/office/drawing/2014/main" id="{67F896C9-020C-43AA-8A13-03CDCB1F0B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3276" y="3535379"/>
            <a:ext cx="669633" cy="669633"/>
          </a:xfrm>
          <a:prstGeom prst="rect">
            <a:avLst/>
          </a:prstGeom>
        </p:spPr>
      </p:pic>
      <p:pic>
        <p:nvPicPr>
          <p:cNvPr id="40" name="Gráfico 39" descr="Café">
            <a:extLst>
              <a:ext uri="{FF2B5EF4-FFF2-40B4-BE49-F238E27FC236}">
                <a16:creationId xmlns="" xmlns:a16="http://schemas.microsoft.com/office/drawing/2014/main" id="{9F75C964-1926-441F-97D6-0803B6DB93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6865" y="2095468"/>
            <a:ext cx="679571" cy="6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0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7" grpId="0" animBg="1"/>
      <p:bldP spid="21" grpId="0" animBg="1"/>
      <p:bldP spid="23" grpId="0"/>
      <p:bldP spid="26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직선 연결선 55">
            <a:extLst>
              <a:ext uri="{FF2B5EF4-FFF2-40B4-BE49-F238E27FC236}">
                <a16:creationId xmlns="" xmlns:a16="http://schemas.microsoft.com/office/drawing/2014/main" id="{4906F5E5-7553-4574-8926-C4C0AD83F775}"/>
              </a:ext>
            </a:extLst>
          </p:cNvPr>
          <p:cNvCxnSpPr>
            <a:cxnSpLocks/>
          </p:cNvCxnSpPr>
          <p:nvPr/>
        </p:nvCxnSpPr>
        <p:spPr>
          <a:xfrm flipH="1">
            <a:off x="1431908" y="944680"/>
            <a:ext cx="6733684" cy="0"/>
          </a:xfrm>
          <a:prstGeom prst="line">
            <a:avLst/>
          </a:prstGeom>
          <a:noFill/>
          <a:ln w="19050">
            <a:solidFill>
              <a:srgbClr val="507C89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직선 연결선 55">
            <a:extLst>
              <a:ext uri="{FF2B5EF4-FFF2-40B4-BE49-F238E27FC236}">
                <a16:creationId xmlns="" xmlns:a16="http://schemas.microsoft.com/office/drawing/2014/main" id="{81CF3EEA-8CA9-4CFC-807D-8989FDCDD00D}"/>
              </a:ext>
            </a:extLst>
          </p:cNvPr>
          <p:cNvCxnSpPr>
            <a:cxnSpLocks/>
          </p:cNvCxnSpPr>
          <p:nvPr/>
        </p:nvCxnSpPr>
        <p:spPr>
          <a:xfrm flipV="1">
            <a:off x="1122870" y="1659548"/>
            <a:ext cx="0" cy="4548436"/>
          </a:xfrm>
          <a:prstGeom prst="line">
            <a:avLst/>
          </a:prstGeom>
          <a:noFill/>
          <a:ln w="19050">
            <a:solidFill>
              <a:srgbClr val="507C89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CuadroTexto 15">
            <a:extLst>
              <a:ext uri="{FF2B5EF4-FFF2-40B4-BE49-F238E27FC236}">
                <a16:creationId xmlns="" xmlns:a16="http://schemas.microsoft.com/office/drawing/2014/main" id="{F3610BC9-2A1A-4E34-97F2-4846DDC590D8}"/>
              </a:ext>
            </a:extLst>
          </p:cNvPr>
          <p:cNvSpPr txBox="1"/>
          <p:nvPr/>
        </p:nvSpPr>
        <p:spPr>
          <a:xfrm>
            <a:off x="5778208" y="590995"/>
            <a:ext cx="283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rgbClr val="507C89"/>
                </a:solidFill>
              </a:rPr>
              <a:t>Profundidad ilimitada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="" xmlns:a16="http://schemas.microsoft.com/office/drawing/2014/main" id="{FE8FD24C-79A8-451F-A9AE-FAA28026B706}"/>
              </a:ext>
            </a:extLst>
          </p:cNvPr>
          <p:cNvSpPr txBox="1"/>
          <p:nvPr/>
        </p:nvSpPr>
        <p:spPr>
          <a:xfrm rot="16200000">
            <a:off x="-530415" y="4560288"/>
            <a:ext cx="283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rgbClr val="507C89"/>
                </a:solidFill>
              </a:rPr>
              <a:t>Profundidad ilimitada</a:t>
            </a:r>
          </a:p>
        </p:txBody>
      </p:sp>
      <p:pic>
        <p:nvPicPr>
          <p:cNvPr id="19" name="Gráfico 18" descr="Usuario">
            <a:extLst>
              <a:ext uri="{FF2B5EF4-FFF2-40B4-BE49-F238E27FC236}">
                <a16:creationId xmlns="" xmlns:a16="http://schemas.microsoft.com/office/drawing/2014/main" id="{F1CBF774-4955-4161-A346-68D4F3ECB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904" y="357280"/>
            <a:ext cx="1086366" cy="1086366"/>
          </a:xfrm>
          <a:prstGeom prst="rect">
            <a:avLst/>
          </a:prstGeom>
        </p:spPr>
      </p:pic>
      <p:sp>
        <p:nvSpPr>
          <p:cNvPr id="91" name="CuadroTexto 90">
            <a:extLst>
              <a:ext uri="{FF2B5EF4-FFF2-40B4-BE49-F238E27FC236}">
                <a16:creationId xmlns="" xmlns:a16="http://schemas.microsoft.com/office/drawing/2014/main" id="{8E6839EA-56D5-4BEC-854F-9C3DD5C77DAC}"/>
              </a:ext>
            </a:extLst>
          </p:cNvPr>
          <p:cNvSpPr txBox="1"/>
          <p:nvPr/>
        </p:nvSpPr>
        <p:spPr>
          <a:xfrm>
            <a:off x="1727200" y="381000"/>
            <a:ext cx="283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507C89"/>
                </a:solidFill>
              </a:rPr>
              <a:t>EJ: ESP3</a:t>
            </a:r>
            <a:endParaRPr lang="es-CO" b="1" dirty="0">
              <a:solidFill>
                <a:srgbClr val="507C89"/>
              </a:solidFill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="" xmlns:a16="http://schemas.microsoft.com/office/drawing/2014/main" id="{056FF9A6-2FC0-4E5E-9289-7BA7D658DCE4}"/>
              </a:ext>
            </a:extLst>
          </p:cNvPr>
          <p:cNvSpPr txBox="1"/>
          <p:nvPr/>
        </p:nvSpPr>
        <p:spPr>
          <a:xfrm>
            <a:off x="8622116" y="271297"/>
            <a:ext cx="3257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rgbClr val="507C89"/>
                </a:solidFill>
              </a:rPr>
              <a:t>Bono GEN </a:t>
            </a:r>
            <a:r>
              <a:rPr lang="es-CO" sz="3200" b="1" dirty="0">
                <a:solidFill>
                  <a:srgbClr val="507C89"/>
                </a:solidFill>
              </a:rPr>
              <a:t>5 </a:t>
            </a:r>
          </a:p>
          <a:p>
            <a:pPr algn="ctr"/>
            <a:r>
              <a:rPr lang="es-CO" sz="3200" b="1" dirty="0">
                <a:solidFill>
                  <a:srgbClr val="507C89"/>
                </a:solidFill>
              </a:rPr>
              <a:t>(Pago semanal)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="" xmlns:a16="http://schemas.microsoft.com/office/drawing/2014/main" id="{FD485BAB-4616-428D-887C-57F544CFC3EA}"/>
              </a:ext>
            </a:extLst>
          </p:cNvPr>
          <p:cNvGrpSpPr/>
          <p:nvPr/>
        </p:nvGrpSpPr>
        <p:grpSpPr>
          <a:xfrm>
            <a:off x="3261335" y="923491"/>
            <a:ext cx="4821679" cy="783555"/>
            <a:chOff x="2700622" y="1184437"/>
            <a:chExt cx="3462869" cy="783555"/>
          </a:xfrm>
        </p:grpSpPr>
        <p:pic>
          <p:nvPicPr>
            <p:cNvPr id="45" name="Gráfico 44" descr="Usuario">
              <a:extLst>
                <a:ext uri="{FF2B5EF4-FFF2-40B4-BE49-F238E27FC236}">
                  <a16:creationId xmlns="" xmlns:a16="http://schemas.microsoft.com/office/drawing/2014/main" id="{8D122830-64A9-42DB-81D0-62E1C669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00622" y="1184437"/>
              <a:ext cx="783555" cy="783555"/>
            </a:xfrm>
            <a:prstGeom prst="rect">
              <a:avLst/>
            </a:prstGeom>
          </p:spPr>
        </p:pic>
        <p:pic>
          <p:nvPicPr>
            <p:cNvPr id="46" name="Gráfico 45" descr="Usuario">
              <a:extLst>
                <a:ext uri="{FF2B5EF4-FFF2-40B4-BE49-F238E27FC236}">
                  <a16:creationId xmlns="" xmlns:a16="http://schemas.microsoft.com/office/drawing/2014/main" id="{FF2C5FBD-722F-43E3-82E6-67BF120E8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79936" y="1184437"/>
              <a:ext cx="783555" cy="783555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="" xmlns:a16="http://schemas.microsoft.com/office/drawing/2014/main" id="{F8A5D177-6FCB-4FD3-B199-05E1725E71CD}"/>
              </a:ext>
            </a:extLst>
          </p:cNvPr>
          <p:cNvGrpSpPr/>
          <p:nvPr/>
        </p:nvGrpSpPr>
        <p:grpSpPr>
          <a:xfrm>
            <a:off x="2294105" y="1700683"/>
            <a:ext cx="7600522" cy="497927"/>
            <a:chOff x="2641602" y="1999895"/>
            <a:chExt cx="4866631" cy="497927"/>
          </a:xfrm>
        </p:grpSpPr>
        <p:sp>
          <p:nvSpPr>
            <p:cNvPr id="57" name="Rounded Rectangle 2">
              <a:extLst>
                <a:ext uri="{FF2B5EF4-FFF2-40B4-BE49-F238E27FC236}">
                  <a16:creationId xmlns="" xmlns:a16="http://schemas.microsoft.com/office/drawing/2014/main" id="{1E8B23BB-17FD-415B-8BA1-091F2AF7F351}"/>
                </a:ext>
              </a:extLst>
            </p:cNvPr>
            <p:cNvSpPr/>
            <p:nvPr/>
          </p:nvSpPr>
          <p:spPr>
            <a:xfrm>
              <a:off x="2641602" y="2036156"/>
              <a:ext cx="4866631" cy="461666"/>
            </a:xfrm>
            <a:prstGeom prst="roundRect">
              <a:avLst>
                <a:gd name="adj" fmla="val 50000"/>
              </a:avLst>
            </a:prstGeom>
            <a:solidFill>
              <a:srgbClr val="507C89"/>
            </a:solidFill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s-EC" altLang="ko-KR" sz="2000" dirty="0" smtClean="0"/>
                <a:t>                             </a:t>
              </a:r>
              <a:r>
                <a:rPr lang="es-EC" altLang="ko-KR" sz="2000" b="1" dirty="0" smtClean="0"/>
                <a:t>$ 150                       $300                             </a:t>
              </a:r>
              <a:endParaRPr lang="ko-KR" altLang="en-US" sz="2000" b="1" dirty="0"/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="" xmlns:a16="http://schemas.microsoft.com/office/drawing/2014/main" id="{3C901021-23CA-484A-9E71-770FBB385310}"/>
                </a:ext>
              </a:extLst>
            </p:cNvPr>
            <p:cNvSpPr txBox="1"/>
            <p:nvPr/>
          </p:nvSpPr>
          <p:spPr>
            <a:xfrm>
              <a:off x="2833527" y="2097260"/>
              <a:ext cx="1387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b="1" dirty="0">
                  <a:solidFill>
                    <a:schemeClr val="bg1"/>
                  </a:solidFill>
                </a:rPr>
                <a:t>Primera Generación	</a:t>
              </a:r>
              <a:r>
                <a:rPr lang="es-CO" sz="1400" b="1" dirty="0" smtClean="0">
                  <a:solidFill>
                    <a:schemeClr val="bg1"/>
                  </a:solidFill>
                </a:rPr>
                <a:t> </a:t>
              </a:r>
              <a:endParaRPr lang="es-CO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="" xmlns:a16="http://schemas.microsoft.com/office/drawing/2014/main" id="{DD418B76-3D34-46D4-AD80-7D9618D486A4}"/>
                </a:ext>
              </a:extLst>
            </p:cNvPr>
            <p:cNvSpPr txBox="1"/>
            <p:nvPr/>
          </p:nvSpPr>
          <p:spPr>
            <a:xfrm>
              <a:off x="4284413" y="1999895"/>
              <a:ext cx="406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F0527331-1DE2-425B-9BC4-E7C9C73A8B7A}"/>
              </a:ext>
            </a:extLst>
          </p:cNvPr>
          <p:cNvGrpSpPr/>
          <p:nvPr/>
        </p:nvGrpSpPr>
        <p:grpSpPr>
          <a:xfrm>
            <a:off x="2930796" y="2279256"/>
            <a:ext cx="6554398" cy="529277"/>
            <a:chOff x="2738772" y="2729416"/>
            <a:chExt cx="4618955" cy="643855"/>
          </a:xfrm>
        </p:grpSpPr>
        <p:pic>
          <p:nvPicPr>
            <p:cNvPr id="64" name="Gráfico 63" descr="Usuario">
              <a:extLst>
                <a:ext uri="{FF2B5EF4-FFF2-40B4-BE49-F238E27FC236}">
                  <a16:creationId xmlns="" xmlns:a16="http://schemas.microsoft.com/office/drawing/2014/main" id="{94E6C807-5750-44C6-AF6D-779150C0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38772" y="2742116"/>
              <a:ext cx="631155" cy="631155"/>
            </a:xfrm>
            <a:prstGeom prst="rect">
              <a:avLst/>
            </a:prstGeom>
          </p:spPr>
        </p:pic>
        <p:pic>
          <p:nvPicPr>
            <p:cNvPr id="68" name="Gráfico 67" descr="Usuario">
              <a:extLst>
                <a:ext uri="{FF2B5EF4-FFF2-40B4-BE49-F238E27FC236}">
                  <a16:creationId xmlns="" xmlns:a16="http://schemas.microsoft.com/office/drawing/2014/main" id="{53A362BC-3AB3-40D8-99EF-CB1632A1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46872" y="2742116"/>
              <a:ext cx="631155" cy="631155"/>
            </a:xfrm>
            <a:prstGeom prst="rect">
              <a:avLst/>
            </a:prstGeom>
          </p:spPr>
        </p:pic>
        <p:pic>
          <p:nvPicPr>
            <p:cNvPr id="69" name="Gráfico 68" descr="Usuario">
              <a:extLst>
                <a:ext uri="{FF2B5EF4-FFF2-40B4-BE49-F238E27FC236}">
                  <a16:creationId xmlns="" xmlns:a16="http://schemas.microsoft.com/office/drawing/2014/main" id="{7697C01B-3FA9-4D53-B4FE-6E910678B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18472" y="2729416"/>
              <a:ext cx="631155" cy="631155"/>
            </a:xfrm>
            <a:prstGeom prst="rect">
              <a:avLst/>
            </a:prstGeom>
          </p:spPr>
        </p:pic>
        <p:pic>
          <p:nvPicPr>
            <p:cNvPr id="70" name="Gráfico 69" descr="Usuario">
              <a:extLst>
                <a:ext uri="{FF2B5EF4-FFF2-40B4-BE49-F238E27FC236}">
                  <a16:creationId xmlns="" xmlns:a16="http://schemas.microsoft.com/office/drawing/2014/main" id="{EF9ADE18-2223-4C3F-82D0-03027E89C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26572" y="2729416"/>
              <a:ext cx="631155" cy="631155"/>
            </a:xfrm>
            <a:prstGeom prst="rect">
              <a:avLst/>
            </a:prstGeom>
          </p:spPr>
        </p:pic>
      </p:grpSp>
      <p:grpSp>
        <p:nvGrpSpPr>
          <p:cNvPr id="71" name="Grupo 70">
            <a:extLst>
              <a:ext uri="{FF2B5EF4-FFF2-40B4-BE49-F238E27FC236}">
                <a16:creationId xmlns="" xmlns:a16="http://schemas.microsoft.com/office/drawing/2014/main" id="{1F1E0215-6E02-4C47-8470-CAAFA2A66A96}"/>
              </a:ext>
            </a:extLst>
          </p:cNvPr>
          <p:cNvGrpSpPr/>
          <p:nvPr/>
        </p:nvGrpSpPr>
        <p:grpSpPr>
          <a:xfrm>
            <a:off x="2294106" y="2844692"/>
            <a:ext cx="7600521" cy="461666"/>
            <a:chOff x="2641602" y="2036156"/>
            <a:chExt cx="4866631" cy="461666"/>
          </a:xfrm>
          <a:solidFill>
            <a:schemeClr val="bg1"/>
          </a:solidFill>
        </p:grpSpPr>
        <p:sp>
          <p:nvSpPr>
            <p:cNvPr id="72" name="Rounded Rectangle 2">
              <a:extLst>
                <a:ext uri="{FF2B5EF4-FFF2-40B4-BE49-F238E27FC236}">
                  <a16:creationId xmlns="" xmlns:a16="http://schemas.microsoft.com/office/drawing/2014/main" id="{01494718-4DF1-4E49-9BF9-C6C4BEDC5D44}"/>
                </a:ext>
              </a:extLst>
            </p:cNvPr>
            <p:cNvSpPr/>
            <p:nvPr/>
          </p:nvSpPr>
          <p:spPr>
            <a:xfrm>
              <a:off x="2641602" y="2036156"/>
              <a:ext cx="4866631" cy="461666"/>
            </a:xfrm>
            <a:prstGeom prst="roundRect">
              <a:avLst>
                <a:gd name="adj" fmla="val 50000"/>
              </a:avLst>
            </a:prstGeom>
            <a:grpFill/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="" xmlns:a16="http://schemas.microsoft.com/office/drawing/2014/main" id="{B2ADB442-89F2-4999-8885-2CEE301A8AB8}"/>
                </a:ext>
              </a:extLst>
            </p:cNvPr>
            <p:cNvSpPr txBox="1"/>
            <p:nvPr/>
          </p:nvSpPr>
          <p:spPr>
            <a:xfrm>
              <a:off x="4320802" y="2072265"/>
              <a:ext cx="406401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s-CO" sz="2000" b="1" dirty="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C7C9A241-4D0B-42DC-A861-ADED1F73E8B3}"/>
              </a:ext>
            </a:extLst>
          </p:cNvPr>
          <p:cNvGrpSpPr/>
          <p:nvPr/>
        </p:nvGrpSpPr>
        <p:grpSpPr>
          <a:xfrm>
            <a:off x="2627632" y="3331666"/>
            <a:ext cx="6857562" cy="406417"/>
            <a:chOff x="2609852" y="3939742"/>
            <a:chExt cx="4873124" cy="497974"/>
          </a:xfrm>
        </p:grpSpPr>
        <p:pic>
          <p:nvPicPr>
            <p:cNvPr id="100" name="Gráfico 99" descr="Usuario">
              <a:extLst>
                <a:ext uri="{FF2B5EF4-FFF2-40B4-BE49-F238E27FC236}">
                  <a16:creationId xmlns="" xmlns:a16="http://schemas.microsoft.com/office/drawing/2014/main" id="{8C9830BD-0878-4F58-9AB5-B37D8C3BE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9852" y="3952442"/>
              <a:ext cx="485274" cy="485274"/>
            </a:xfrm>
            <a:prstGeom prst="rect">
              <a:avLst/>
            </a:prstGeom>
          </p:spPr>
        </p:pic>
        <p:pic>
          <p:nvPicPr>
            <p:cNvPr id="101" name="Gráfico 100" descr="Usuario">
              <a:extLst>
                <a:ext uri="{FF2B5EF4-FFF2-40B4-BE49-F238E27FC236}">
                  <a16:creationId xmlns="" xmlns:a16="http://schemas.microsoft.com/office/drawing/2014/main" id="{42EAA241-59CF-4DEB-9F44-74E938695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8502" y="3952442"/>
              <a:ext cx="485274" cy="485274"/>
            </a:xfrm>
            <a:prstGeom prst="rect">
              <a:avLst/>
            </a:prstGeom>
          </p:spPr>
        </p:pic>
        <p:pic>
          <p:nvPicPr>
            <p:cNvPr id="102" name="Gráfico 101" descr="Usuario">
              <a:extLst>
                <a:ext uri="{FF2B5EF4-FFF2-40B4-BE49-F238E27FC236}">
                  <a16:creationId xmlns="" xmlns:a16="http://schemas.microsoft.com/office/drawing/2014/main" id="{953AC91B-5366-4AE5-A0B5-23710E4D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54452" y="3952442"/>
              <a:ext cx="485274" cy="485274"/>
            </a:xfrm>
            <a:prstGeom prst="rect">
              <a:avLst/>
            </a:prstGeom>
          </p:spPr>
        </p:pic>
        <p:pic>
          <p:nvPicPr>
            <p:cNvPr id="103" name="Gráfico 102" descr="Usuario">
              <a:extLst>
                <a:ext uri="{FF2B5EF4-FFF2-40B4-BE49-F238E27FC236}">
                  <a16:creationId xmlns="" xmlns:a16="http://schemas.microsoft.com/office/drawing/2014/main" id="{384928BD-2E8D-4758-BE73-B5D18849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83102" y="3952442"/>
              <a:ext cx="485274" cy="485274"/>
            </a:xfrm>
            <a:prstGeom prst="rect">
              <a:avLst/>
            </a:prstGeom>
          </p:spPr>
        </p:pic>
        <p:pic>
          <p:nvPicPr>
            <p:cNvPr id="104" name="Gráfico 103" descr="Usuario">
              <a:extLst>
                <a:ext uri="{FF2B5EF4-FFF2-40B4-BE49-F238E27FC236}">
                  <a16:creationId xmlns="" xmlns:a16="http://schemas.microsoft.com/office/drawing/2014/main" id="{A30FB2E2-BDD1-4D32-9A39-2B996DBF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24452" y="3939742"/>
              <a:ext cx="485274" cy="485274"/>
            </a:xfrm>
            <a:prstGeom prst="rect">
              <a:avLst/>
            </a:prstGeom>
          </p:spPr>
        </p:pic>
        <p:pic>
          <p:nvPicPr>
            <p:cNvPr id="105" name="Gráfico 104" descr="Usuario">
              <a:extLst>
                <a:ext uri="{FF2B5EF4-FFF2-40B4-BE49-F238E27FC236}">
                  <a16:creationId xmlns="" xmlns:a16="http://schemas.microsoft.com/office/drawing/2014/main" id="{00285CD0-3FF0-4DB8-9E7A-D5CADFF7C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65802" y="3939742"/>
              <a:ext cx="485274" cy="485274"/>
            </a:xfrm>
            <a:prstGeom prst="rect">
              <a:avLst/>
            </a:prstGeom>
          </p:spPr>
        </p:pic>
        <p:pic>
          <p:nvPicPr>
            <p:cNvPr id="106" name="Gráfico 105" descr="Usuario">
              <a:extLst>
                <a:ext uri="{FF2B5EF4-FFF2-40B4-BE49-F238E27FC236}">
                  <a16:creationId xmlns="" xmlns:a16="http://schemas.microsoft.com/office/drawing/2014/main" id="{F391ABD3-AD76-4464-9CFA-83C9EB99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2702" y="3939742"/>
              <a:ext cx="485274" cy="485274"/>
            </a:xfrm>
            <a:prstGeom prst="rect">
              <a:avLst/>
            </a:prstGeom>
          </p:spPr>
        </p:pic>
        <p:pic>
          <p:nvPicPr>
            <p:cNvPr id="107" name="Gráfico 106" descr="Usuario">
              <a:extLst>
                <a:ext uri="{FF2B5EF4-FFF2-40B4-BE49-F238E27FC236}">
                  <a16:creationId xmlns="" xmlns:a16="http://schemas.microsoft.com/office/drawing/2014/main" id="{743CEC3A-A1AE-46E2-BA34-F52A607DD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97702" y="3939742"/>
              <a:ext cx="485274" cy="485274"/>
            </a:xfrm>
            <a:prstGeom prst="rect">
              <a:avLst/>
            </a:prstGeom>
          </p:spPr>
        </p:pic>
      </p:grpSp>
      <p:grpSp>
        <p:nvGrpSpPr>
          <p:cNvPr id="108" name="Grupo 107">
            <a:extLst>
              <a:ext uri="{FF2B5EF4-FFF2-40B4-BE49-F238E27FC236}">
                <a16:creationId xmlns="" xmlns:a16="http://schemas.microsoft.com/office/drawing/2014/main" id="{8A042600-EE28-453B-841A-D663ED918680}"/>
              </a:ext>
            </a:extLst>
          </p:cNvPr>
          <p:cNvGrpSpPr/>
          <p:nvPr/>
        </p:nvGrpSpPr>
        <p:grpSpPr>
          <a:xfrm>
            <a:off x="2291364" y="3820811"/>
            <a:ext cx="7603254" cy="461666"/>
            <a:chOff x="2641602" y="2036156"/>
            <a:chExt cx="4866631" cy="461666"/>
          </a:xfrm>
        </p:grpSpPr>
        <p:sp>
          <p:nvSpPr>
            <p:cNvPr id="109" name="Rounded Rectangle 2">
              <a:extLst>
                <a:ext uri="{FF2B5EF4-FFF2-40B4-BE49-F238E27FC236}">
                  <a16:creationId xmlns="" xmlns:a16="http://schemas.microsoft.com/office/drawing/2014/main" id="{C3678286-C9AE-4159-B405-4DBDD9BAED3A}"/>
                </a:ext>
              </a:extLst>
            </p:cNvPr>
            <p:cNvSpPr/>
            <p:nvPr/>
          </p:nvSpPr>
          <p:spPr>
            <a:xfrm>
              <a:off x="2641602" y="2036156"/>
              <a:ext cx="4866631" cy="461666"/>
            </a:xfrm>
            <a:prstGeom prst="roundRect">
              <a:avLst>
                <a:gd name="adj" fmla="val 50000"/>
              </a:avLst>
            </a:prstGeom>
            <a:solidFill>
              <a:srgbClr val="507C89"/>
            </a:solidFill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1" name="CuadroTexto 110">
              <a:extLst>
                <a:ext uri="{FF2B5EF4-FFF2-40B4-BE49-F238E27FC236}">
                  <a16:creationId xmlns="" xmlns:a16="http://schemas.microsoft.com/office/drawing/2014/main" id="{C64B087D-A1B2-4636-A5F9-ED25638A33CF}"/>
                </a:ext>
              </a:extLst>
            </p:cNvPr>
            <p:cNvSpPr txBox="1"/>
            <p:nvPr/>
          </p:nvSpPr>
          <p:spPr>
            <a:xfrm>
              <a:off x="4348700" y="2087728"/>
              <a:ext cx="406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CO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="" xmlns:a16="http://schemas.microsoft.com/office/drawing/2014/main" id="{24421B97-45E9-461B-AC94-C4B9B889ECAB}"/>
              </a:ext>
            </a:extLst>
          </p:cNvPr>
          <p:cNvGrpSpPr/>
          <p:nvPr/>
        </p:nvGrpSpPr>
        <p:grpSpPr>
          <a:xfrm>
            <a:off x="2583370" y="4493317"/>
            <a:ext cx="6901824" cy="299916"/>
            <a:chOff x="2629091" y="4935627"/>
            <a:chExt cx="4962812" cy="346362"/>
          </a:xfrm>
        </p:grpSpPr>
        <p:pic>
          <p:nvPicPr>
            <p:cNvPr id="113" name="Gráfico 112" descr="Usuario">
              <a:extLst>
                <a:ext uri="{FF2B5EF4-FFF2-40B4-BE49-F238E27FC236}">
                  <a16:creationId xmlns="" xmlns:a16="http://schemas.microsoft.com/office/drawing/2014/main" id="{3F0DB231-CC20-4899-A972-0B9315490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29091" y="4935627"/>
              <a:ext cx="346362" cy="346362"/>
            </a:xfrm>
            <a:prstGeom prst="rect">
              <a:avLst/>
            </a:prstGeom>
          </p:spPr>
        </p:pic>
        <p:pic>
          <p:nvPicPr>
            <p:cNvPr id="117" name="Gráfico 116" descr="Usuario">
              <a:extLst>
                <a:ext uri="{FF2B5EF4-FFF2-40B4-BE49-F238E27FC236}">
                  <a16:creationId xmlns="" xmlns:a16="http://schemas.microsoft.com/office/drawing/2014/main" id="{F007DB3B-AEE0-4F83-AF2F-2F99B952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40241" y="4935627"/>
              <a:ext cx="346362" cy="346362"/>
            </a:xfrm>
            <a:prstGeom prst="rect">
              <a:avLst/>
            </a:prstGeom>
          </p:spPr>
        </p:pic>
        <p:pic>
          <p:nvPicPr>
            <p:cNvPr id="133" name="Gráfico 132" descr="Usuario">
              <a:extLst>
                <a:ext uri="{FF2B5EF4-FFF2-40B4-BE49-F238E27FC236}">
                  <a16:creationId xmlns="" xmlns:a16="http://schemas.microsoft.com/office/drawing/2014/main" id="{67A4D346-FAC7-43FA-8FB0-2032FF005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45041" y="4935627"/>
              <a:ext cx="346362" cy="346362"/>
            </a:xfrm>
            <a:prstGeom prst="rect">
              <a:avLst/>
            </a:prstGeom>
          </p:spPr>
        </p:pic>
        <p:pic>
          <p:nvPicPr>
            <p:cNvPr id="134" name="Gráfico 133" descr="Usuario">
              <a:extLst>
                <a:ext uri="{FF2B5EF4-FFF2-40B4-BE49-F238E27FC236}">
                  <a16:creationId xmlns="" xmlns:a16="http://schemas.microsoft.com/office/drawing/2014/main" id="{5281DF91-7B74-4AF1-A8F8-978F1CC3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56191" y="4935627"/>
              <a:ext cx="346362" cy="346362"/>
            </a:xfrm>
            <a:prstGeom prst="rect">
              <a:avLst/>
            </a:prstGeom>
          </p:spPr>
        </p:pic>
        <p:pic>
          <p:nvPicPr>
            <p:cNvPr id="135" name="Gráfico 134" descr="Usuario">
              <a:extLst>
                <a:ext uri="{FF2B5EF4-FFF2-40B4-BE49-F238E27FC236}">
                  <a16:creationId xmlns="" xmlns:a16="http://schemas.microsoft.com/office/drawing/2014/main" id="{CB4982B9-0F81-4856-A6DE-EE191A36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60991" y="4935627"/>
              <a:ext cx="346362" cy="346362"/>
            </a:xfrm>
            <a:prstGeom prst="rect">
              <a:avLst/>
            </a:prstGeom>
          </p:spPr>
        </p:pic>
        <p:pic>
          <p:nvPicPr>
            <p:cNvPr id="136" name="Gráfico 135" descr="Usuario">
              <a:extLst>
                <a:ext uri="{FF2B5EF4-FFF2-40B4-BE49-F238E27FC236}">
                  <a16:creationId xmlns="" xmlns:a16="http://schemas.microsoft.com/office/drawing/2014/main" id="{B828E274-D416-4816-9440-9BBD87F10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72141" y="4935627"/>
              <a:ext cx="346362" cy="346362"/>
            </a:xfrm>
            <a:prstGeom prst="rect">
              <a:avLst/>
            </a:prstGeom>
          </p:spPr>
        </p:pic>
        <p:pic>
          <p:nvPicPr>
            <p:cNvPr id="137" name="Gráfico 136" descr="Usuario">
              <a:extLst>
                <a:ext uri="{FF2B5EF4-FFF2-40B4-BE49-F238E27FC236}">
                  <a16:creationId xmlns="" xmlns:a16="http://schemas.microsoft.com/office/drawing/2014/main" id="{54D58626-016D-4D5E-88C4-950A22FCE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76941" y="4935627"/>
              <a:ext cx="346362" cy="346362"/>
            </a:xfrm>
            <a:prstGeom prst="rect">
              <a:avLst/>
            </a:prstGeom>
          </p:spPr>
        </p:pic>
        <p:pic>
          <p:nvPicPr>
            <p:cNvPr id="138" name="Gráfico 137" descr="Usuario">
              <a:extLst>
                <a:ext uri="{FF2B5EF4-FFF2-40B4-BE49-F238E27FC236}">
                  <a16:creationId xmlns="" xmlns:a16="http://schemas.microsoft.com/office/drawing/2014/main" id="{7A5CC81B-0B80-4D76-B582-1B414657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07141" y="4935627"/>
              <a:ext cx="346362" cy="346362"/>
            </a:xfrm>
            <a:prstGeom prst="rect">
              <a:avLst/>
            </a:prstGeom>
          </p:spPr>
        </p:pic>
        <p:pic>
          <p:nvPicPr>
            <p:cNvPr id="139" name="Gráfico 138" descr="Usuario">
              <a:extLst>
                <a:ext uri="{FF2B5EF4-FFF2-40B4-BE49-F238E27FC236}">
                  <a16:creationId xmlns="" xmlns:a16="http://schemas.microsoft.com/office/drawing/2014/main" id="{6302B9D5-92B3-4A31-BCCD-D14FB084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86541" y="4935627"/>
              <a:ext cx="346362" cy="346362"/>
            </a:xfrm>
            <a:prstGeom prst="rect">
              <a:avLst/>
            </a:prstGeom>
          </p:spPr>
        </p:pic>
        <p:pic>
          <p:nvPicPr>
            <p:cNvPr id="140" name="Gráfico 139" descr="Usuario">
              <a:extLst>
                <a:ext uri="{FF2B5EF4-FFF2-40B4-BE49-F238E27FC236}">
                  <a16:creationId xmlns="" xmlns:a16="http://schemas.microsoft.com/office/drawing/2014/main" id="{2B2C63D6-8A33-49FA-A96B-D6A97A5C2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97691" y="4935627"/>
              <a:ext cx="346362" cy="346362"/>
            </a:xfrm>
            <a:prstGeom prst="rect">
              <a:avLst/>
            </a:prstGeom>
          </p:spPr>
        </p:pic>
        <p:pic>
          <p:nvPicPr>
            <p:cNvPr id="141" name="Gráfico 140" descr="Usuario">
              <a:extLst>
                <a:ext uri="{FF2B5EF4-FFF2-40B4-BE49-F238E27FC236}">
                  <a16:creationId xmlns="" xmlns:a16="http://schemas.microsoft.com/office/drawing/2014/main" id="{5A23D2D5-764D-4BF4-92EC-BD2479D3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2491" y="4935627"/>
              <a:ext cx="346362" cy="346362"/>
            </a:xfrm>
            <a:prstGeom prst="rect">
              <a:avLst/>
            </a:prstGeom>
          </p:spPr>
        </p:pic>
        <p:pic>
          <p:nvPicPr>
            <p:cNvPr id="142" name="Gráfico 141" descr="Usuario">
              <a:extLst>
                <a:ext uri="{FF2B5EF4-FFF2-40B4-BE49-F238E27FC236}">
                  <a16:creationId xmlns="" xmlns:a16="http://schemas.microsoft.com/office/drawing/2014/main" id="{F325C06F-6B4D-41E5-9680-18B61B5EE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13641" y="4935627"/>
              <a:ext cx="346362" cy="346362"/>
            </a:xfrm>
            <a:prstGeom prst="rect">
              <a:avLst/>
            </a:prstGeom>
          </p:spPr>
        </p:pic>
        <p:pic>
          <p:nvPicPr>
            <p:cNvPr id="143" name="Gráfico 142" descr="Usuario">
              <a:extLst>
                <a:ext uri="{FF2B5EF4-FFF2-40B4-BE49-F238E27FC236}">
                  <a16:creationId xmlns="" xmlns:a16="http://schemas.microsoft.com/office/drawing/2014/main" id="{FFD73CE7-864B-48FD-BC95-0FCB921C4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8441" y="4935627"/>
              <a:ext cx="346362" cy="346362"/>
            </a:xfrm>
            <a:prstGeom prst="rect">
              <a:avLst/>
            </a:prstGeom>
          </p:spPr>
        </p:pic>
        <p:pic>
          <p:nvPicPr>
            <p:cNvPr id="144" name="Gráfico 143" descr="Usuario">
              <a:extLst>
                <a:ext uri="{FF2B5EF4-FFF2-40B4-BE49-F238E27FC236}">
                  <a16:creationId xmlns="" xmlns:a16="http://schemas.microsoft.com/office/drawing/2014/main" id="{3534BA42-A0F6-42E3-AD49-C342BD0A7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9591" y="4935627"/>
              <a:ext cx="346362" cy="346362"/>
            </a:xfrm>
            <a:prstGeom prst="rect">
              <a:avLst/>
            </a:prstGeom>
          </p:spPr>
        </p:pic>
        <p:pic>
          <p:nvPicPr>
            <p:cNvPr id="145" name="Gráfico 144" descr="Usuario">
              <a:extLst>
                <a:ext uri="{FF2B5EF4-FFF2-40B4-BE49-F238E27FC236}">
                  <a16:creationId xmlns="" xmlns:a16="http://schemas.microsoft.com/office/drawing/2014/main" id="{248EA926-E495-4DFB-B83F-1244C0FF3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4391" y="4935627"/>
              <a:ext cx="346362" cy="346362"/>
            </a:xfrm>
            <a:prstGeom prst="rect">
              <a:avLst/>
            </a:prstGeom>
          </p:spPr>
        </p:pic>
        <p:pic>
          <p:nvPicPr>
            <p:cNvPr id="146" name="Gráfico 145" descr="Usuario">
              <a:extLst>
                <a:ext uri="{FF2B5EF4-FFF2-40B4-BE49-F238E27FC236}">
                  <a16:creationId xmlns="" xmlns:a16="http://schemas.microsoft.com/office/drawing/2014/main" id="{FF9627D0-2695-40C0-A2D5-F3D220377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45541" y="4935627"/>
              <a:ext cx="346362" cy="346362"/>
            </a:xfrm>
            <a:prstGeom prst="rect">
              <a:avLst/>
            </a:prstGeom>
          </p:spPr>
        </p:pic>
      </p:grpSp>
      <p:sp>
        <p:nvSpPr>
          <p:cNvPr id="148" name="Rounded Rectangle 2">
            <a:extLst>
              <a:ext uri="{FF2B5EF4-FFF2-40B4-BE49-F238E27FC236}">
                <a16:creationId xmlns="" xmlns:a16="http://schemas.microsoft.com/office/drawing/2014/main" id="{48992623-5B88-41EE-9A8B-A96438842E4A}"/>
              </a:ext>
            </a:extLst>
          </p:cNvPr>
          <p:cNvSpPr/>
          <p:nvPr/>
        </p:nvSpPr>
        <p:spPr>
          <a:xfrm>
            <a:off x="2320305" y="4915872"/>
            <a:ext cx="7594260" cy="461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507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7" name="Grupo 6">
            <a:extLst>
              <a:ext uri="{FF2B5EF4-FFF2-40B4-BE49-F238E27FC236}">
                <a16:creationId xmlns="" xmlns:a16="http://schemas.microsoft.com/office/drawing/2014/main" id="{6E27DDD9-CC5B-4D0B-87C9-A7853460F794}"/>
              </a:ext>
            </a:extLst>
          </p:cNvPr>
          <p:cNvGrpSpPr/>
          <p:nvPr/>
        </p:nvGrpSpPr>
        <p:grpSpPr>
          <a:xfrm>
            <a:off x="2324861" y="5423706"/>
            <a:ext cx="7283163" cy="344246"/>
            <a:chOff x="2343149" y="5836174"/>
            <a:chExt cx="5524691" cy="228791"/>
          </a:xfrm>
        </p:grpSpPr>
        <p:pic>
          <p:nvPicPr>
            <p:cNvPr id="152" name="Gráfico 151" descr="Usuario">
              <a:extLst>
                <a:ext uri="{FF2B5EF4-FFF2-40B4-BE49-F238E27FC236}">
                  <a16:creationId xmlns="" xmlns:a16="http://schemas.microsoft.com/office/drawing/2014/main" id="{87D22E7F-D231-4E2A-B35F-FD571747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43149" y="5836174"/>
              <a:ext cx="228791" cy="228791"/>
            </a:xfrm>
            <a:prstGeom prst="rect">
              <a:avLst/>
            </a:prstGeom>
          </p:spPr>
        </p:pic>
        <p:pic>
          <p:nvPicPr>
            <p:cNvPr id="153" name="Gráfico 152" descr="Usuario">
              <a:extLst>
                <a:ext uri="{FF2B5EF4-FFF2-40B4-BE49-F238E27FC236}">
                  <a16:creationId xmlns="" xmlns:a16="http://schemas.microsoft.com/office/drawing/2014/main" id="{071D5956-075A-4972-9EFE-9F7D5881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4599" y="5836174"/>
              <a:ext cx="228791" cy="228791"/>
            </a:xfrm>
            <a:prstGeom prst="rect">
              <a:avLst/>
            </a:prstGeom>
          </p:spPr>
        </p:pic>
        <p:pic>
          <p:nvPicPr>
            <p:cNvPr id="154" name="Gráfico 153" descr="Usuario">
              <a:extLst>
                <a:ext uri="{FF2B5EF4-FFF2-40B4-BE49-F238E27FC236}">
                  <a16:creationId xmlns="" xmlns:a16="http://schemas.microsoft.com/office/drawing/2014/main" id="{88296E8F-B4BA-407E-BC77-0DCF32DA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6049" y="5836174"/>
              <a:ext cx="228791" cy="228791"/>
            </a:xfrm>
            <a:prstGeom prst="rect">
              <a:avLst/>
            </a:prstGeom>
          </p:spPr>
        </p:pic>
        <p:pic>
          <p:nvPicPr>
            <p:cNvPr id="155" name="Gráfico 154" descr="Usuario">
              <a:extLst>
                <a:ext uri="{FF2B5EF4-FFF2-40B4-BE49-F238E27FC236}">
                  <a16:creationId xmlns="" xmlns:a16="http://schemas.microsoft.com/office/drawing/2014/main" id="{2BCBA83D-9CCC-4400-9369-81E83E312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57499" y="5836174"/>
              <a:ext cx="228791" cy="228791"/>
            </a:xfrm>
            <a:prstGeom prst="rect">
              <a:avLst/>
            </a:prstGeom>
          </p:spPr>
        </p:pic>
        <p:pic>
          <p:nvPicPr>
            <p:cNvPr id="184" name="Gráfico 183" descr="Usuario">
              <a:extLst>
                <a:ext uri="{FF2B5EF4-FFF2-40B4-BE49-F238E27FC236}">
                  <a16:creationId xmlns="" xmlns:a16="http://schemas.microsoft.com/office/drawing/2014/main" id="{4AE7D91E-B4C6-4318-9B1E-DD9068AFE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28949" y="5836174"/>
              <a:ext cx="228791" cy="228791"/>
            </a:xfrm>
            <a:prstGeom prst="rect">
              <a:avLst/>
            </a:prstGeom>
          </p:spPr>
        </p:pic>
        <p:pic>
          <p:nvPicPr>
            <p:cNvPr id="185" name="Gráfico 184" descr="Usuario">
              <a:extLst>
                <a:ext uri="{FF2B5EF4-FFF2-40B4-BE49-F238E27FC236}">
                  <a16:creationId xmlns="" xmlns:a16="http://schemas.microsoft.com/office/drawing/2014/main" id="{A5739966-7B12-41E4-9FAC-94D383938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0399" y="5836174"/>
              <a:ext cx="228791" cy="228791"/>
            </a:xfrm>
            <a:prstGeom prst="rect">
              <a:avLst/>
            </a:prstGeom>
          </p:spPr>
        </p:pic>
        <p:pic>
          <p:nvPicPr>
            <p:cNvPr id="186" name="Gráfico 185" descr="Usuario">
              <a:extLst>
                <a:ext uri="{FF2B5EF4-FFF2-40B4-BE49-F238E27FC236}">
                  <a16:creationId xmlns="" xmlns:a16="http://schemas.microsoft.com/office/drawing/2014/main" id="{8E23A15B-D112-404E-A812-811C73C8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71849" y="5836174"/>
              <a:ext cx="228791" cy="228791"/>
            </a:xfrm>
            <a:prstGeom prst="rect">
              <a:avLst/>
            </a:prstGeom>
          </p:spPr>
        </p:pic>
        <p:pic>
          <p:nvPicPr>
            <p:cNvPr id="187" name="Gráfico 186" descr="Usuario">
              <a:extLst>
                <a:ext uri="{FF2B5EF4-FFF2-40B4-BE49-F238E27FC236}">
                  <a16:creationId xmlns="" xmlns:a16="http://schemas.microsoft.com/office/drawing/2014/main" id="{E6568228-EE1E-4237-B806-2C85836BF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43299" y="5836174"/>
              <a:ext cx="228791" cy="228791"/>
            </a:xfrm>
            <a:prstGeom prst="rect">
              <a:avLst/>
            </a:prstGeom>
          </p:spPr>
        </p:pic>
        <p:pic>
          <p:nvPicPr>
            <p:cNvPr id="188" name="Gráfico 187" descr="Usuario">
              <a:extLst>
                <a:ext uri="{FF2B5EF4-FFF2-40B4-BE49-F238E27FC236}">
                  <a16:creationId xmlns="" xmlns:a16="http://schemas.microsoft.com/office/drawing/2014/main" id="{BB9A38FE-0744-4708-A8FD-CF6644914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8399" y="5836174"/>
              <a:ext cx="228791" cy="228791"/>
            </a:xfrm>
            <a:prstGeom prst="rect">
              <a:avLst/>
            </a:prstGeom>
          </p:spPr>
        </p:pic>
        <p:pic>
          <p:nvPicPr>
            <p:cNvPr id="189" name="Gráfico 188" descr="Usuario">
              <a:extLst>
                <a:ext uri="{FF2B5EF4-FFF2-40B4-BE49-F238E27FC236}">
                  <a16:creationId xmlns="" xmlns:a16="http://schemas.microsoft.com/office/drawing/2014/main" id="{92BA81DF-2E25-4897-9479-858FEA09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79849" y="5836174"/>
              <a:ext cx="228791" cy="228791"/>
            </a:xfrm>
            <a:prstGeom prst="rect">
              <a:avLst/>
            </a:prstGeom>
          </p:spPr>
        </p:pic>
        <p:pic>
          <p:nvPicPr>
            <p:cNvPr id="190" name="Gráfico 189" descr="Usuario">
              <a:extLst>
                <a:ext uri="{FF2B5EF4-FFF2-40B4-BE49-F238E27FC236}">
                  <a16:creationId xmlns="" xmlns:a16="http://schemas.microsoft.com/office/drawing/2014/main" id="{67DDA886-860A-4DDC-B8DB-D58899A9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1299" y="5836174"/>
              <a:ext cx="228791" cy="228791"/>
            </a:xfrm>
            <a:prstGeom prst="rect">
              <a:avLst/>
            </a:prstGeom>
          </p:spPr>
        </p:pic>
        <p:pic>
          <p:nvPicPr>
            <p:cNvPr id="191" name="Gráfico 190" descr="Usuario">
              <a:extLst>
                <a:ext uri="{FF2B5EF4-FFF2-40B4-BE49-F238E27FC236}">
                  <a16:creationId xmlns="" xmlns:a16="http://schemas.microsoft.com/office/drawing/2014/main" id="{FACD0B92-B0A4-48FE-BB48-39E163B79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22749" y="5836174"/>
              <a:ext cx="228791" cy="228791"/>
            </a:xfrm>
            <a:prstGeom prst="rect">
              <a:avLst/>
            </a:prstGeom>
          </p:spPr>
        </p:pic>
        <p:pic>
          <p:nvPicPr>
            <p:cNvPr id="192" name="Gráfico 191" descr="Usuario">
              <a:extLst>
                <a:ext uri="{FF2B5EF4-FFF2-40B4-BE49-F238E27FC236}">
                  <a16:creationId xmlns="" xmlns:a16="http://schemas.microsoft.com/office/drawing/2014/main" id="{A8EA5652-C473-4B7F-A42C-89E4B6E71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4199" y="5836174"/>
              <a:ext cx="228791" cy="228791"/>
            </a:xfrm>
            <a:prstGeom prst="rect">
              <a:avLst/>
            </a:prstGeom>
          </p:spPr>
        </p:pic>
        <p:pic>
          <p:nvPicPr>
            <p:cNvPr id="193" name="Gráfico 192" descr="Usuario">
              <a:extLst>
                <a:ext uri="{FF2B5EF4-FFF2-40B4-BE49-F238E27FC236}">
                  <a16:creationId xmlns="" xmlns:a16="http://schemas.microsoft.com/office/drawing/2014/main" id="{35E34B4C-55A2-4312-AEF0-4D24CE24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65649" y="5836174"/>
              <a:ext cx="228791" cy="228791"/>
            </a:xfrm>
            <a:prstGeom prst="rect">
              <a:avLst/>
            </a:prstGeom>
          </p:spPr>
        </p:pic>
        <p:pic>
          <p:nvPicPr>
            <p:cNvPr id="194" name="Gráfico 193" descr="Usuario">
              <a:extLst>
                <a:ext uri="{FF2B5EF4-FFF2-40B4-BE49-F238E27FC236}">
                  <a16:creationId xmlns="" xmlns:a16="http://schemas.microsoft.com/office/drawing/2014/main" id="{6616ADCF-810C-4118-A401-493A29A44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37099" y="5836174"/>
              <a:ext cx="228791" cy="228791"/>
            </a:xfrm>
            <a:prstGeom prst="rect">
              <a:avLst/>
            </a:prstGeom>
          </p:spPr>
        </p:pic>
        <p:pic>
          <p:nvPicPr>
            <p:cNvPr id="195" name="Gráfico 194" descr="Usuario">
              <a:extLst>
                <a:ext uri="{FF2B5EF4-FFF2-40B4-BE49-F238E27FC236}">
                  <a16:creationId xmlns="" xmlns:a16="http://schemas.microsoft.com/office/drawing/2014/main" id="{56C20120-1D48-4745-9035-CD3C6B013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08549" y="5836174"/>
              <a:ext cx="228791" cy="228791"/>
            </a:xfrm>
            <a:prstGeom prst="rect">
              <a:avLst/>
            </a:prstGeom>
          </p:spPr>
        </p:pic>
        <p:pic>
          <p:nvPicPr>
            <p:cNvPr id="196" name="Gráfico 195" descr="Usuario">
              <a:extLst>
                <a:ext uri="{FF2B5EF4-FFF2-40B4-BE49-F238E27FC236}">
                  <a16:creationId xmlns="" xmlns:a16="http://schemas.microsoft.com/office/drawing/2014/main" id="{28B4C4E6-E17B-4391-A1C0-7D14B3076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3649" y="5836174"/>
              <a:ext cx="228791" cy="228791"/>
            </a:xfrm>
            <a:prstGeom prst="rect">
              <a:avLst/>
            </a:prstGeom>
          </p:spPr>
        </p:pic>
        <p:pic>
          <p:nvPicPr>
            <p:cNvPr id="197" name="Gráfico 196" descr="Usuario">
              <a:extLst>
                <a:ext uri="{FF2B5EF4-FFF2-40B4-BE49-F238E27FC236}">
                  <a16:creationId xmlns="" xmlns:a16="http://schemas.microsoft.com/office/drawing/2014/main" id="{E0478E62-55E4-4C13-B380-C2B649845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45099" y="5836174"/>
              <a:ext cx="228791" cy="228791"/>
            </a:xfrm>
            <a:prstGeom prst="rect">
              <a:avLst/>
            </a:prstGeom>
          </p:spPr>
        </p:pic>
        <p:pic>
          <p:nvPicPr>
            <p:cNvPr id="198" name="Gráfico 197" descr="Usuario">
              <a:extLst>
                <a:ext uri="{FF2B5EF4-FFF2-40B4-BE49-F238E27FC236}">
                  <a16:creationId xmlns="" xmlns:a16="http://schemas.microsoft.com/office/drawing/2014/main" id="{1EC2F29C-3843-4DEB-89D2-4BE01F8E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16549" y="5836174"/>
              <a:ext cx="228791" cy="228791"/>
            </a:xfrm>
            <a:prstGeom prst="rect">
              <a:avLst/>
            </a:prstGeom>
          </p:spPr>
        </p:pic>
        <p:pic>
          <p:nvPicPr>
            <p:cNvPr id="199" name="Gráfico 198" descr="Usuario">
              <a:extLst>
                <a:ext uri="{FF2B5EF4-FFF2-40B4-BE49-F238E27FC236}">
                  <a16:creationId xmlns="" xmlns:a16="http://schemas.microsoft.com/office/drawing/2014/main" id="{50094D78-CF1D-44DE-B40F-99FC0B641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87999" y="5836174"/>
              <a:ext cx="228791" cy="228791"/>
            </a:xfrm>
            <a:prstGeom prst="rect">
              <a:avLst/>
            </a:prstGeom>
          </p:spPr>
        </p:pic>
        <p:pic>
          <p:nvPicPr>
            <p:cNvPr id="200" name="Gráfico 199" descr="Usuario">
              <a:extLst>
                <a:ext uri="{FF2B5EF4-FFF2-40B4-BE49-F238E27FC236}">
                  <a16:creationId xmlns="" xmlns:a16="http://schemas.microsoft.com/office/drawing/2014/main" id="{4AC13A2A-E54D-4B5D-BFB9-4445EE611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9449" y="5836174"/>
              <a:ext cx="228791" cy="228791"/>
            </a:xfrm>
            <a:prstGeom prst="rect">
              <a:avLst/>
            </a:prstGeom>
          </p:spPr>
        </p:pic>
        <p:pic>
          <p:nvPicPr>
            <p:cNvPr id="201" name="Gráfico 200" descr="Usuario">
              <a:extLst>
                <a:ext uri="{FF2B5EF4-FFF2-40B4-BE49-F238E27FC236}">
                  <a16:creationId xmlns="" xmlns:a16="http://schemas.microsoft.com/office/drawing/2014/main" id="{3F979161-1B1E-4C40-B0A1-D4FEDE94F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30899" y="5836174"/>
              <a:ext cx="228791" cy="228791"/>
            </a:xfrm>
            <a:prstGeom prst="rect">
              <a:avLst/>
            </a:prstGeom>
          </p:spPr>
        </p:pic>
        <p:pic>
          <p:nvPicPr>
            <p:cNvPr id="202" name="Gráfico 201" descr="Usuario">
              <a:extLst>
                <a:ext uri="{FF2B5EF4-FFF2-40B4-BE49-F238E27FC236}">
                  <a16:creationId xmlns="" xmlns:a16="http://schemas.microsoft.com/office/drawing/2014/main" id="{0E620432-953F-4496-86AD-B3DCDE1DB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02349" y="5836174"/>
              <a:ext cx="228791" cy="228791"/>
            </a:xfrm>
            <a:prstGeom prst="rect">
              <a:avLst/>
            </a:prstGeom>
          </p:spPr>
        </p:pic>
        <p:pic>
          <p:nvPicPr>
            <p:cNvPr id="203" name="Gráfico 202" descr="Usuario">
              <a:extLst>
                <a:ext uri="{FF2B5EF4-FFF2-40B4-BE49-F238E27FC236}">
                  <a16:creationId xmlns="" xmlns:a16="http://schemas.microsoft.com/office/drawing/2014/main" id="{817A32B0-63EE-4114-8249-9FDF264C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3799" y="5836174"/>
              <a:ext cx="228791" cy="228791"/>
            </a:xfrm>
            <a:prstGeom prst="rect">
              <a:avLst/>
            </a:prstGeom>
          </p:spPr>
        </p:pic>
        <p:pic>
          <p:nvPicPr>
            <p:cNvPr id="204" name="Gráfico 203" descr="Usuario">
              <a:extLst>
                <a:ext uri="{FF2B5EF4-FFF2-40B4-BE49-F238E27FC236}">
                  <a16:creationId xmlns="" xmlns:a16="http://schemas.microsoft.com/office/drawing/2014/main" id="{C4DED6C3-40A2-4242-AB75-EA29A08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38899" y="5836174"/>
              <a:ext cx="228791" cy="228791"/>
            </a:xfrm>
            <a:prstGeom prst="rect">
              <a:avLst/>
            </a:prstGeom>
          </p:spPr>
        </p:pic>
        <p:pic>
          <p:nvPicPr>
            <p:cNvPr id="205" name="Gráfico 204" descr="Usuario">
              <a:extLst>
                <a:ext uri="{FF2B5EF4-FFF2-40B4-BE49-F238E27FC236}">
                  <a16:creationId xmlns="" xmlns:a16="http://schemas.microsoft.com/office/drawing/2014/main" id="{F8CC1941-7C7C-4A57-BDAC-C68090F3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0349" y="5836174"/>
              <a:ext cx="228791" cy="228791"/>
            </a:xfrm>
            <a:prstGeom prst="rect">
              <a:avLst/>
            </a:prstGeom>
          </p:spPr>
        </p:pic>
        <p:pic>
          <p:nvPicPr>
            <p:cNvPr id="206" name="Gráfico 205" descr="Usuario">
              <a:extLst>
                <a:ext uri="{FF2B5EF4-FFF2-40B4-BE49-F238E27FC236}">
                  <a16:creationId xmlns="" xmlns:a16="http://schemas.microsoft.com/office/drawing/2014/main" id="{E996370C-7659-49B6-A002-9DD6DFABB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1799" y="5836174"/>
              <a:ext cx="228791" cy="228791"/>
            </a:xfrm>
            <a:prstGeom prst="rect">
              <a:avLst/>
            </a:prstGeom>
          </p:spPr>
        </p:pic>
        <p:pic>
          <p:nvPicPr>
            <p:cNvPr id="207" name="Gráfico 206" descr="Usuario">
              <a:extLst>
                <a:ext uri="{FF2B5EF4-FFF2-40B4-BE49-F238E27FC236}">
                  <a16:creationId xmlns="" xmlns:a16="http://schemas.microsoft.com/office/drawing/2014/main" id="{E2F84038-9A5E-4416-AA87-B0771B5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53249" y="5836174"/>
              <a:ext cx="228791" cy="228791"/>
            </a:xfrm>
            <a:prstGeom prst="rect">
              <a:avLst/>
            </a:prstGeom>
          </p:spPr>
        </p:pic>
        <p:pic>
          <p:nvPicPr>
            <p:cNvPr id="208" name="Gráfico 207" descr="Usuario">
              <a:extLst>
                <a:ext uri="{FF2B5EF4-FFF2-40B4-BE49-F238E27FC236}">
                  <a16:creationId xmlns="" xmlns:a16="http://schemas.microsoft.com/office/drawing/2014/main" id="{B17774B5-08FB-4B0C-B46A-862313722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24699" y="5836174"/>
              <a:ext cx="228791" cy="228791"/>
            </a:xfrm>
            <a:prstGeom prst="rect">
              <a:avLst/>
            </a:prstGeom>
          </p:spPr>
        </p:pic>
        <p:pic>
          <p:nvPicPr>
            <p:cNvPr id="209" name="Gráfico 208" descr="Usuario">
              <a:extLst>
                <a:ext uri="{FF2B5EF4-FFF2-40B4-BE49-F238E27FC236}">
                  <a16:creationId xmlns="" xmlns:a16="http://schemas.microsoft.com/office/drawing/2014/main" id="{2449F03C-56B2-4E8F-A050-AD34E43E5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96149" y="5836174"/>
              <a:ext cx="228791" cy="228791"/>
            </a:xfrm>
            <a:prstGeom prst="rect">
              <a:avLst/>
            </a:prstGeom>
          </p:spPr>
        </p:pic>
        <p:pic>
          <p:nvPicPr>
            <p:cNvPr id="210" name="Gráfico 209" descr="Usuario">
              <a:extLst>
                <a:ext uri="{FF2B5EF4-FFF2-40B4-BE49-F238E27FC236}">
                  <a16:creationId xmlns="" xmlns:a16="http://schemas.microsoft.com/office/drawing/2014/main" id="{BE07E8B0-37DA-4011-A398-8FF0B1815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7599" y="5836174"/>
              <a:ext cx="228791" cy="228791"/>
            </a:xfrm>
            <a:prstGeom prst="rect">
              <a:avLst/>
            </a:prstGeom>
          </p:spPr>
        </p:pic>
        <p:pic>
          <p:nvPicPr>
            <p:cNvPr id="211" name="Gráfico 210" descr="Usuario">
              <a:extLst>
                <a:ext uri="{FF2B5EF4-FFF2-40B4-BE49-F238E27FC236}">
                  <a16:creationId xmlns="" xmlns:a16="http://schemas.microsoft.com/office/drawing/2014/main" id="{061FAA0A-70D6-41F1-8B04-92DFE6C3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39049" y="5836174"/>
              <a:ext cx="228791" cy="228791"/>
            </a:xfrm>
            <a:prstGeom prst="rect">
              <a:avLst/>
            </a:prstGeom>
          </p:spPr>
        </p:pic>
      </p:grpSp>
      <p:sp>
        <p:nvSpPr>
          <p:cNvPr id="213" name="Rounded Rectangle 2">
            <a:extLst>
              <a:ext uri="{FF2B5EF4-FFF2-40B4-BE49-F238E27FC236}">
                <a16:creationId xmlns="" xmlns:a16="http://schemas.microsoft.com/office/drawing/2014/main" id="{C5A4F2A2-A317-486D-890E-19BCAAD78F26}"/>
              </a:ext>
            </a:extLst>
          </p:cNvPr>
          <p:cNvSpPr/>
          <p:nvPr/>
        </p:nvSpPr>
        <p:spPr>
          <a:xfrm>
            <a:off x="2291368" y="5814119"/>
            <a:ext cx="7603258" cy="461666"/>
          </a:xfrm>
          <a:prstGeom prst="roundRect">
            <a:avLst>
              <a:gd name="adj" fmla="val 50000"/>
            </a:avLst>
          </a:prstGeom>
          <a:solidFill>
            <a:srgbClr val="507C89"/>
          </a:solidFill>
          <a:ln w="25400">
            <a:solidFill>
              <a:srgbClr val="507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24" name="TextBox 11">
            <a:extLst>
              <a:ext uri="{FF2B5EF4-FFF2-40B4-BE49-F238E27FC236}">
                <a16:creationId xmlns=""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7416419" y="5782681"/>
            <a:ext cx="1345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25" name="TextBox 11">
            <a:extLst>
              <a:ext uri="{FF2B5EF4-FFF2-40B4-BE49-F238E27FC236}">
                <a16:creationId xmlns=""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8802306" y="6420933"/>
            <a:ext cx="1194028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$ 2140</a:t>
            </a:r>
            <a:endParaRPr lang="en-US" altLang="ko-KR" sz="24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438816" y="2863856"/>
            <a:ext cx="74233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altLang="ko-KR" sz="1400" b="1" dirty="0" smtClean="0"/>
              <a:t>Segunda </a:t>
            </a:r>
            <a:r>
              <a:rPr lang="es-EC" altLang="ko-KR" sz="1400" b="1" dirty="0" err="1" smtClean="0"/>
              <a:t>Generacion</a:t>
            </a:r>
            <a:r>
              <a:rPr lang="es-EC" altLang="ko-KR" sz="1400" b="1" dirty="0" smtClean="0"/>
              <a:t>                  4                               </a:t>
            </a:r>
            <a:r>
              <a:rPr lang="es-EC" altLang="ko-KR" sz="2000" b="1" dirty="0" smtClean="0"/>
              <a:t>$ 20                           $80 </a:t>
            </a:r>
            <a:endParaRPr lang="es-EC" sz="2000" b="1" dirty="0"/>
          </a:p>
        </p:txBody>
      </p:sp>
      <p:sp>
        <p:nvSpPr>
          <p:cNvPr id="9" name="Rectángulo 8"/>
          <p:cNvSpPr/>
          <p:nvPr/>
        </p:nvSpPr>
        <p:spPr>
          <a:xfrm>
            <a:off x="2438816" y="3871794"/>
            <a:ext cx="7530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altLang="ko-KR" sz="1400" b="1" dirty="0" smtClean="0">
                <a:solidFill>
                  <a:schemeClr val="bg1"/>
                </a:solidFill>
              </a:rPr>
              <a:t>Tercera </a:t>
            </a:r>
            <a:r>
              <a:rPr lang="es-EC" altLang="ko-KR" sz="1400" b="1" dirty="0" err="1" smtClean="0">
                <a:solidFill>
                  <a:schemeClr val="bg1"/>
                </a:solidFill>
              </a:rPr>
              <a:t>Generacion</a:t>
            </a:r>
            <a:r>
              <a:rPr lang="es-EC" altLang="ko-KR" sz="1400" b="1" dirty="0" smtClean="0">
                <a:solidFill>
                  <a:schemeClr val="bg1"/>
                </a:solidFill>
              </a:rPr>
              <a:t>                    8                                 </a:t>
            </a:r>
            <a:r>
              <a:rPr lang="es-EC" altLang="ko-KR" sz="2000" b="1" dirty="0" smtClean="0">
                <a:solidFill>
                  <a:schemeClr val="bg1"/>
                </a:solidFill>
              </a:rPr>
              <a:t>$ </a:t>
            </a:r>
            <a:r>
              <a:rPr lang="es-EC" altLang="ko-KR" sz="2000" b="1" dirty="0">
                <a:solidFill>
                  <a:schemeClr val="bg1"/>
                </a:solidFill>
              </a:rPr>
              <a:t>20               </a:t>
            </a:r>
            <a:r>
              <a:rPr lang="es-EC" altLang="ko-KR" sz="2000" b="1" dirty="0" smtClean="0">
                <a:solidFill>
                  <a:schemeClr val="bg1"/>
                </a:solidFill>
              </a:rPr>
              <a:t>       $ 160 </a:t>
            </a:r>
            <a:endParaRPr lang="es-EC" sz="2000" b="1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583370" y="4924282"/>
            <a:ext cx="7372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altLang="ko-KR" sz="1400" b="1" dirty="0" smtClean="0"/>
              <a:t>Cuarta </a:t>
            </a:r>
            <a:r>
              <a:rPr lang="es-EC" altLang="ko-KR" sz="1400" b="1" dirty="0" err="1" smtClean="0"/>
              <a:t>Generacion</a:t>
            </a:r>
            <a:r>
              <a:rPr lang="es-EC" altLang="ko-KR" sz="1400" b="1" dirty="0" smtClean="0"/>
              <a:t>                  16                                </a:t>
            </a:r>
            <a:r>
              <a:rPr lang="es-EC" altLang="ko-KR" sz="2000" b="1" dirty="0" smtClean="0"/>
              <a:t>$ </a:t>
            </a:r>
            <a:r>
              <a:rPr lang="es-EC" altLang="ko-KR" sz="2000" b="1" dirty="0"/>
              <a:t>20                     </a:t>
            </a:r>
            <a:r>
              <a:rPr lang="es-EC" altLang="ko-KR" sz="2000" b="1" dirty="0" smtClean="0"/>
              <a:t> $320 </a:t>
            </a:r>
            <a:endParaRPr lang="es-EC" sz="2000" b="1" dirty="0"/>
          </a:p>
        </p:txBody>
      </p:sp>
      <p:sp>
        <p:nvSpPr>
          <p:cNvPr id="12" name="Rectángulo 11"/>
          <p:cNvSpPr/>
          <p:nvPr/>
        </p:nvSpPr>
        <p:spPr>
          <a:xfrm>
            <a:off x="2550883" y="5835148"/>
            <a:ext cx="74160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altLang="ko-KR" sz="1400" b="1" dirty="0" smtClean="0">
                <a:solidFill>
                  <a:schemeClr val="bg1"/>
                </a:solidFill>
              </a:rPr>
              <a:t>Quinta </a:t>
            </a:r>
            <a:r>
              <a:rPr lang="es-EC" altLang="ko-KR" sz="1400" b="1" dirty="0" err="1" smtClean="0">
                <a:solidFill>
                  <a:schemeClr val="bg1"/>
                </a:solidFill>
              </a:rPr>
              <a:t>Generacion</a:t>
            </a:r>
            <a:r>
              <a:rPr lang="es-EC" altLang="ko-KR" sz="1400" b="1" dirty="0" smtClean="0">
                <a:solidFill>
                  <a:schemeClr val="bg1"/>
                </a:solidFill>
              </a:rPr>
              <a:t>                   32                                </a:t>
            </a:r>
            <a:r>
              <a:rPr lang="es-EC" altLang="ko-KR" sz="2000" b="1" dirty="0" smtClean="0">
                <a:solidFill>
                  <a:schemeClr val="bg1"/>
                </a:solidFill>
              </a:rPr>
              <a:t>$ 40                    $1280 </a:t>
            </a:r>
            <a:endParaRPr lang="es-EC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213" grpId="0" animBg="1"/>
      <p:bldP spid="125" grpId="0" animBg="1"/>
      <p:bldP spid="8" grpId="0"/>
      <p:bldP spid="9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직선 연결선 55">
            <a:extLst>
              <a:ext uri="{FF2B5EF4-FFF2-40B4-BE49-F238E27FC236}">
                <a16:creationId xmlns="" xmlns:a16="http://schemas.microsoft.com/office/drawing/2014/main" id="{4906F5E5-7553-4574-8926-C4C0AD83F775}"/>
              </a:ext>
            </a:extLst>
          </p:cNvPr>
          <p:cNvCxnSpPr>
            <a:cxnSpLocks/>
          </p:cNvCxnSpPr>
          <p:nvPr/>
        </p:nvCxnSpPr>
        <p:spPr>
          <a:xfrm flipH="1">
            <a:off x="1431908" y="944680"/>
            <a:ext cx="6733684" cy="0"/>
          </a:xfrm>
          <a:prstGeom prst="line">
            <a:avLst/>
          </a:prstGeom>
          <a:noFill/>
          <a:ln w="19050">
            <a:solidFill>
              <a:srgbClr val="507C89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직선 연결선 55">
            <a:extLst>
              <a:ext uri="{FF2B5EF4-FFF2-40B4-BE49-F238E27FC236}">
                <a16:creationId xmlns="" xmlns:a16="http://schemas.microsoft.com/office/drawing/2014/main" id="{81CF3EEA-8CA9-4CFC-807D-8989FDCDD00D}"/>
              </a:ext>
            </a:extLst>
          </p:cNvPr>
          <p:cNvCxnSpPr>
            <a:cxnSpLocks/>
          </p:cNvCxnSpPr>
          <p:nvPr/>
        </p:nvCxnSpPr>
        <p:spPr>
          <a:xfrm flipV="1">
            <a:off x="1122870" y="1659548"/>
            <a:ext cx="0" cy="4548436"/>
          </a:xfrm>
          <a:prstGeom prst="line">
            <a:avLst/>
          </a:prstGeom>
          <a:noFill/>
          <a:ln w="19050">
            <a:solidFill>
              <a:srgbClr val="507C89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CuadroTexto 15">
            <a:extLst>
              <a:ext uri="{FF2B5EF4-FFF2-40B4-BE49-F238E27FC236}">
                <a16:creationId xmlns="" xmlns:a16="http://schemas.microsoft.com/office/drawing/2014/main" id="{F3610BC9-2A1A-4E34-97F2-4846DDC590D8}"/>
              </a:ext>
            </a:extLst>
          </p:cNvPr>
          <p:cNvSpPr txBox="1"/>
          <p:nvPr/>
        </p:nvSpPr>
        <p:spPr>
          <a:xfrm>
            <a:off x="5778208" y="590995"/>
            <a:ext cx="283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rgbClr val="507C89"/>
                </a:solidFill>
              </a:rPr>
              <a:t>Profundidad ilimitada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="" xmlns:a16="http://schemas.microsoft.com/office/drawing/2014/main" id="{FE8FD24C-79A8-451F-A9AE-FAA28026B706}"/>
              </a:ext>
            </a:extLst>
          </p:cNvPr>
          <p:cNvSpPr txBox="1"/>
          <p:nvPr/>
        </p:nvSpPr>
        <p:spPr>
          <a:xfrm rot="16200000">
            <a:off x="-530415" y="4560288"/>
            <a:ext cx="283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>
                <a:solidFill>
                  <a:srgbClr val="507C89"/>
                </a:solidFill>
              </a:rPr>
              <a:t>Profundidad ilimitada</a:t>
            </a:r>
          </a:p>
        </p:txBody>
      </p:sp>
      <p:pic>
        <p:nvPicPr>
          <p:cNvPr id="19" name="Gráfico 18" descr="Usuario">
            <a:extLst>
              <a:ext uri="{FF2B5EF4-FFF2-40B4-BE49-F238E27FC236}">
                <a16:creationId xmlns="" xmlns:a16="http://schemas.microsoft.com/office/drawing/2014/main" id="{F1CBF774-4955-4161-A346-68D4F3ECB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904" y="357280"/>
            <a:ext cx="1086366" cy="1086366"/>
          </a:xfrm>
          <a:prstGeom prst="rect">
            <a:avLst/>
          </a:prstGeom>
        </p:spPr>
      </p:pic>
      <p:sp>
        <p:nvSpPr>
          <p:cNvPr id="91" name="CuadroTexto 90">
            <a:extLst>
              <a:ext uri="{FF2B5EF4-FFF2-40B4-BE49-F238E27FC236}">
                <a16:creationId xmlns="" xmlns:a16="http://schemas.microsoft.com/office/drawing/2014/main" id="{8E6839EA-56D5-4BEC-854F-9C3DD5C77DAC}"/>
              </a:ext>
            </a:extLst>
          </p:cNvPr>
          <p:cNvSpPr txBox="1"/>
          <p:nvPr/>
        </p:nvSpPr>
        <p:spPr>
          <a:xfrm>
            <a:off x="1727200" y="381000"/>
            <a:ext cx="283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507C89"/>
                </a:solidFill>
              </a:rPr>
              <a:t>EJ: ESP3</a:t>
            </a:r>
            <a:endParaRPr lang="es-CO" b="1" dirty="0">
              <a:solidFill>
                <a:srgbClr val="507C89"/>
              </a:solidFill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="" xmlns:a16="http://schemas.microsoft.com/office/drawing/2014/main" id="{056FF9A6-2FC0-4E5E-9289-7BA7D658DCE4}"/>
              </a:ext>
            </a:extLst>
          </p:cNvPr>
          <p:cNvSpPr txBox="1"/>
          <p:nvPr/>
        </p:nvSpPr>
        <p:spPr>
          <a:xfrm>
            <a:off x="8622116" y="271297"/>
            <a:ext cx="3257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rgbClr val="507C89"/>
                </a:solidFill>
              </a:rPr>
              <a:t>Compensación</a:t>
            </a:r>
          </a:p>
          <a:p>
            <a:pPr algn="ctr"/>
            <a:r>
              <a:rPr lang="es-CO" sz="3200" b="1" dirty="0">
                <a:solidFill>
                  <a:srgbClr val="507C89"/>
                </a:solidFill>
              </a:rPr>
              <a:t>Binaria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="" xmlns:a16="http://schemas.microsoft.com/office/drawing/2014/main" id="{FD485BAB-4616-428D-887C-57F544CFC3EA}"/>
              </a:ext>
            </a:extLst>
          </p:cNvPr>
          <p:cNvGrpSpPr/>
          <p:nvPr/>
        </p:nvGrpSpPr>
        <p:grpSpPr>
          <a:xfrm>
            <a:off x="3340702" y="937549"/>
            <a:ext cx="3462869" cy="783555"/>
            <a:chOff x="2700622" y="1184437"/>
            <a:chExt cx="3462869" cy="783555"/>
          </a:xfrm>
        </p:grpSpPr>
        <p:pic>
          <p:nvPicPr>
            <p:cNvPr id="45" name="Gráfico 44" descr="Usuario">
              <a:extLst>
                <a:ext uri="{FF2B5EF4-FFF2-40B4-BE49-F238E27FC236}">
                  <a16:creationId xmlns="" xmlns:a16="http://schemas.microsoft.com/office/drawing/2014/main" id="{8D122830-64A9-42DB-81D0-62E1C669C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00622" y="1184437"/>
              <a:ext cx="783555" cy="783555"/>
            </a:xfrm>
            <a:prstGeom prst="rect">
              <a:avLst/>
            </a:prstGeom>
          </p:spPr>
        </p:pic>
        <p:pic>
          <p:nvPicPr>
            <p:cNvPr id="46" name="Gráfico 45" descr="Usuario">
              <a:extLst>
                <a:ext uri="{FF2B5EF4-FFF2-40B4-BE49-F238E27FC236}">
                  <a16:creationId xmlns="" xmlns:a16="http://schemas.microsoft.com/office/drawing/2014/main" id="{FF2C5FBD-722F-43E3-82E6-67BF120E8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79936" y="1184437"/>
              <a:ext cx="783555" cy="783555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="" xmlns:a16="http://schemas.microsoft.com/office/drawing/2014/main" id="{F8A5D177-6FCB-4FD3-B199-05E1725E71CD}"/>
              </a:ext>
            </a:extLst>
          </p:cNvPr>
          <p:cNvGrpSpPr/>
          <p:nvPr/>
        </p:nvGrpSpPr>
        <p:grpSpPr>
          <a:xfrm>
            <a:off x="2294106" y="1736944"/>
            <a:ext cx="5528010" cy="477054"/>
            <a:chOff x="2641602" y="2036156"/>
            <a:chExt cx="4866631" cy="477054"/>
          </a:xfrm>
        </p:grpSpPr>
        <p:sp>
          <p:nvSpPr>
            <p:cNvPr id="57" name="Rounded Rectangle 2">
              <a:extLst>
                <a:ext uri="{FF2B5EF4-FFF2-40B4-BE49-F238E27FC236}">
                  <a16:creationId xmlns="" xmlns:a16="http://schemas.microsoft.com/office/drawing/2014/main" id="{1E8B23BB-17FD-415B-8BA1-091F2AF7F351}"/>
                </a:ext>
              </a:extLst>
            </p:cNvPr>
            <p:cNvSpPr/>
            <p:nvPr/>
          </p:nvSpPr>
          <p:spPr>
            <a:xfrm>
              <a:off x="2641602" y="2036156"/>
              <a:ext cx="4866631" cy="461666"/>
            </a:xfrm>
            <a:prstGeom prst="roundRect">
              <a:avLst>
                <a:gd name="adj" fmla="val 50000"/>
              </a:avLst>
            </a:prstGeom>
            <a:solidFill>
              <a:srgbClr val="507C89"/>
            </a:solidFill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="" xmlns:a16="http://schemas.microsoft.com/office/drawing/2014/main" id="{DD418B76-3D34-46D4-AD80-7D9618D486A4}"/>
                </a:ext>
              </a:extLst>
            </p:cNvPr>
            <p:cNvSpPr txBox="1"/>
            <p:nvPr/>
          </p:nvSpPr>
          <p:spPr>
            <a:xfrm>
              <a:off x="5008803" y="2113100"/>
              <a:ext cx="406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CO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="" xmlns:a16="http://schemas.microsoft.com/office/drawing/2014/main" id="{971C2C56-761E-4948-9E93-6E3D97ADC317}"/>
                </a:ext>
              </a:extLst>
            </p:cNvPr>
            <p:cNvSpPr txBox="1"/>
            <p:nvPr/>
          </p:nvSpPr>
          <p:spPr>
            <a:xfrm>
              <a:off x="2713820" y="2059027"/>
              <a:ext cx="47814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b="1" dirty="0" smtClean="0">
                  <a:solidFill>
                    <a:schemeClr val="bg1"/>
                  </a:solidFill>
                </a:rPr>
                <a:t>500 </a:t>
              </a:r>
              <a:r>
                <a:rPr lang="es-CO" sz="1400" b="1" dirty="0" err="1" smtClean="0">
                  <a:solidFill>
                    <a:schemeClr val="bg1"/>
                  </a:solidFill>
                </a:rPr>
                <a:t>Pts</a:t>
              </a:r>
              <a:r>
                <a:rPr lang="es-CO" sz="1400" b="1" dirty="0" smtClean="0">
                  <a:solidFill>
                    <a:schemeClr val="bg1"/>
                  </a:solidFill>
                </a:rPr>
                <a:t> compensados               </a:t>
              </a:r>
              <a:r>
                <a:rPr lang="es-CO" sz="2000" b="1" dirty="0" smtClean="0">
                  <a:solidFill>
                    <a:schemeClr val="bg1"/>
                  </a:solidFill>
                </a:rPr>
                <a:t>1                            $ 85</a:t>
              </a:r>
              <a:endParaRPr lang="es-CO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F0527331-1DE2-425B-9BC4-E7C9C73A8B7A}"/>
              </a:ext>
            </a:extLst>
          </p:cNvPr>
          <p:cNvGrpSpPr/>
          <p:nvPr/>
        </p:nvGrpSpPr>
        <p:grpSpPr>
          <a:xfrm>
            <a:off x="2930796" y="2191444"/>
            <a:ext cx="4618955" cy="643855"/>
            <a:chOff x="2738772" y="2729416"/>
            <a:chExt cx="4618955" cy="643855"/>
          </a:xfrm>
        </p:grpSpPr>
        <p:pic>
          <p:nvPicPr>
            <p:cNvPr id="64" name="Gráfico 63" descr="Usuario">
              <a:extLst>
                <a:ext uri="{FF2B5EF4-FFF2-40B4-BE49-F238E27FC236}">
                  <a16:creationId xmlns="" xmlns:a16="http://schemas.microsoft.com/office/drawing/2014/main" id="{94E6C807-5750-44C6-AF6D-779150C0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38772" y="2742116"/>
              <a:ext cx="631155" cy="631155"/>
            </a:xfrm>
            <a:prstGeom prst="rect">
              <a:avLst/>
            </a:prstGeom>
          </p:spPr>
        </p:pic>
        <p:pic>
          <p:nvPicPr>
            <p:cNvPr id="68" name="Gráfico 67" descr="Usuario">
              <a:extLst>
                <a:ext uri="{FF2B5EF4-FFF2-40B4-BE49-F238E27FC236}">
                  <a16:creationId xmlns="" xmlns:a16="http://schemas.microsoft.com/office/drawing/2014/main" id="{53A362BC-3AB3-40D8-99EF-CB1632A1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46872" y="2742116"/>
              <a:ext cx="631155" cy="631155"/>
            </a:xfrm>
            <a:prstGeom prst="rect">
              <a:avLst/>
            </a:prstGeom>
          </p:spPr>
        </p:pic>
        <p:pic>
          <p:nvPicPr>
            <p:cNvPr id="69" name="Gráfico 68" descr="Usuario">
              <a:extLst>
                <a:ext uri="{FF2B5EF4-FFF2-40B4-BE49-F238E27FC236}">
                  <a16:creationId xmlns="" xmlns:a16="http://schemas.microsoft.com/office/drawing/2014/main" id="{7697C01B-3FA9-4D53-B4FE-6E910678B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18472" y="2729416"/>
              <a:ext cx="631155" cy="631155"/>
            </a:xfrm>
            <a:prstGeom prst="rect">
              <a:avLst/>
            </a:prstGeom>
          </p:spPr>
        </p:pic>
        <p:pic>
          <p:nvPicPr>
            <p:cNvPr id="70" name="Gráfico 69" descr="Usuario">
              <a:extLst>
                <a:ext uri="{FF2B5EF4-FFF2-40B4-BE49-F238E27FC236}">
                  <a16:creationId xmlns="" xmlns:a16="http://schemas.microsoft.com/office/drawing/2014/main" id="{EF9ADE18-2223-4C3F-82D0-03027E89C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26572" y="2729416"/>
              <a:ext cx="631155" cy="631155"/>
            </a:xfrm>
            <a:prstGeom prst="rect">
              <a:avLst/>
            </a:prstGeom>
          </p:spPr>
        </p:pic>
      </p:grpSp>
      <p:grpSp>
        <p:nvGrpSpPr>
          <p:cNvPr id="71" name="Grupo 70">
            <a:extLst>
              <a:ext uri="{FF2B5EF4-FFF2-40B4-BE49-F238E27FC236}">
                <a16:creationId xmlns="" xmlns:a16="http://schemas.microsoft.com/office/drawing/2014/main" id="{1F1E0215-6E02-4C47-8470-CAAFA2A66A96}"/>
              </a:ext>
            </a:extLst>
          </p:cNvPr>
          <p:cNvGrpSpPr/>
          <p:nvPr/>
        </p:nvGrpSpPr>
        <p:grpSpPr>
          <a:xfrm>
            <a:off x="2294106" y="2844692"/>
            <a:ext cx="5555446" cy="461666"/>
            <a:chOff x="2641602" y="2036156"/>
            <a:chExt cx="4866631" cy="461666"/>
          </a:xfrm>
          <a:solidFill>
            <a:schemeClr val="bg1"/>
          </a:solidFill>
        </p:grpSpPr>
        <p:sp>
          <p:nvSpPr>
            <p:cNvPr id="72" name="Rounded Rectangle 2">
              <a:extLst>
                <a:ext uri="{FF2B5EF4-FFF2-40B4-BE49-F238E27FC236}">
                  <a16:creationId xmlns="" xmlns:a16="http://schemas.microsoft.com/office/drawing/2014/main" id="{01494718-4DF1-4E49-9BF9-C6C4BEDC5D44}"/>
                </a:ext>
              </a:extLst>
            </p:cNvPr>
            <p:cNvSpPr/>
            <p:nvPr/>
          </p:nvSpPr>
          <p:spPr>
            <a:xfrm>
              <a:off x="2641602" y="2036156"/>
              <a:ext cx="4866631" cy="461666"/>
            </a:xfrm>
            <a:prstGeom prst="roundRect">
              <a:avLst>
                <a:gd name="adj" fmla="val 50000"/>
              </a:avLst>
            </a:prstGeom>
            <a:grpFill/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="" xmlns:a16="http://schemas.microsoft.com/office/drawing/2014/main" id="{B2ADB442-89F2-4999-8885-2CEE301A8AB8}"/>
                </a:ext>
              </a:extLst>
            </p:cNvPr>
            <p:cNvSpPr txBox="1"/>
            <p:nvPr/>
          </p:nvSpPr>
          <p:spPr>
            <a:xfrm>
              <a:off x="4973474" y="2072156"/>
              <a:ext cx="406401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s-CO" sz="2000" b="1" dirty="0"/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="" xmlns:a16="http://schemas.microsoft.com/office/drawing/2014/main" id="{C1F940F1-689E-4A6B-9158-E7594AD5A262}"/>
                </a:ext>
              </a:extLst>
            </p:cNvPr>
            <p:cNvSpPr txBox="1"/>
            <p:nvPr/>
          </p:nvSpPr>
          <p:spPr>
            <a:xfrm>
              <a:off x="2787156" y="2059511"/>
              <a:ext cx="457088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CO" sz="1400" b="1" dirty="0" smtClean="0"/>
                <a:t>1000 </a:t>
              </a:r>
              <a:r>
                <a:rPr lang="es-CO" sz="1400" b="1" dirty="0" err="1" smtClean="0"/>
                <a:t>Pts</a:t>
              </a:r>
              <a:r>
                <a:rPr lang="es-CO" sz="1400" b="1" dirty="0" smtClean="0"/>
                <a:t> compensados            </a:t>
              </a:r>
              <a:r>
                <a:rPr lang="es-CO" sz="2000" b="1" dirty="0" smtClean="0"/>
                <a:t>2                        $ 170</a:t>
              </a:r>
              <a:endParaRPr lang="es-CO" sz="2000" b="1" dirty="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C7C9A241-4D0B-42DC-A861-ADED1F73E8B3}"/>
              </a:ext>
            </a:extLst>
          </p:cNvPr>
          <p:cNvGrpSpPr/>
          <p:nvPr/>
        </p:nvGrpSpPr>
        <p:grpSpPr>
          <a:xfrm>
            <a:off x="2627632" y="3331666"/>
            <a:ext cx="4873124" cy="497974"/>
            <a:chOff x="2609852" y="3939742"/>
            <a:chExt cx="4873124" cy="497974"/>
          </a:xfrm>
        </p:grpSpPr>
        <p:pic>
          <p:nvPicPr>
            <p:cNvPr id="100" name="Gráfico 99" descr="Usuario">
              <a:extLst>
                <a:ext uri="{FF2B5EF4-FFF2-40B4-BE49-F238E27FC236}">
                  <a16:creationId xmlns="" xmlns:a16="http://schemas.microsoft.com/office/drawing/2014/main" id="{8C9830BD-0878-4F58-9AB5-B37D8C3BE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09852" y="3952442"/>
              <a:ext cx="485274" cy="485274"/>
            </a:xfrm>
            <a:prstGeom prst="rect">
              <a:avLst/>
            </a:prstGeom>
          </p:spPr>
        </p:pic>
        <p:pic>
          <p:nvPicPr>
            <p:cNvPr id="101" name="Gráfico 100" descr="Usuario">
              <a:extLst>
                <a:ext uri="{FF2B5EF4-FFF2-40B4-BE49-F238E27FC236}">
                  <a16:creationId xmlns="" xmlns:a16="http://schemas.microsoft.com/office/drawing/2014/main" id="{42EAA241-59CF-4DEB-9F44-74E938695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8502" y="3952442"/>
              <a:ext cx="485274" cy="485274"/>
            </a:xfrm>
            <a:prstGeom prst="rect">
              <a:avLst/>
            </a:prstGeom>
          </p:spPr>
        </p:pic>
        <p:pic>
          <p:nvPicPr>
            <p:cNvPr id="102" name="Gráfico 101" descr="Usuario">
              <a:extLst>
                <a:ext uri="{FF2B5EF4-FFF2-40B4-BE49-F238E27FC236}">
                  <a16:creationId xmlns="" xmlns:a16="http://schemas.microsoft.com/office/drawing/2014/main" id="{953AC91B-5366-4AE5-A0B5-23710E4D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54452" y="3952442"/>
              <a:ext cx="485274" cy="485274"/>
            </a:xfrm>
            <a:prstGeom prst="rect">
              <a:avLst/>
            </a:prstGeom>
          </p:spPr>
        </p:pic>
        <p:pic>
          <p:nvPicPr>
            <p:cNvPr id="103" name="Gráfico 102" descr="Usuario">
              <a:extLst>
                <a:ext uri="{FF2B5EF4-FFF2-40B4-BE49-F238E27FC236}">
                  <a16:creationId xmlns="" xmlns:a16="http://schemas.microsoft.com/office/drawing/2014/main" id="{384928BD-2E8D-4758-BE73-B5D18849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83102" y="3952442"/>
              <a:ext cx="485274" cy="485274"/>
            </a:xfrm>
            <a:prstGeom prst="rect">
              <a:avLst/>
            </a:prstGeom>
          </p:spPr>
        </p:pic>
        <p:pic>
          <p:nvPicPr>
            <p:cNvPr id="104" name="Gráfico 103" descr="Usuario">
              <a:extLst>
                <a:ext uri="{FF2B5EF4-FFF2-40B4-BE49-F238E27FC236}">
                  <a16:creationId xmlns="" xmlns:a16="http://schemas.microsoft.com/office/drawing/2014/main" id="{A30FB2E2-BDD1-4D32-9A39-2B996DBF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24452" y="3939742"/>
              <a:ext cx="485274" cy="485274"/>
            </a:xfrm>
            <a:prstGeom prst="rect">
              <a:avLst/>
            </a:prstGeom>
          </p:spPr>
        </p:pic>
        <p:pic>
          <p:nvPicPr>
            <p:cNvPr id="105" name="Gráfico 104" descr="Usuario">
              <a:extLst>
                <a:ext uri="{FF2B5EF4-FFF2-40B4-BE49-F238E27FC236}">
                  <a16:creationId xmlns="" xmlns:a16="http://schemas.microsoft.com/office/drawing/2014/main" id="{00285CD0-3FF0-4DB8-9E7A-D5CADFF7C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65802" y="3939742"/>
              <a:ext cx="485274" cy="485274"/>
            </a:xfrm>
            <a:prstGeom prst="rect">
              <a:avLst/>
            </a:prstGeom>
          </p:spPr>
        </p:pic>
        <p:pic>
          <p:nvPicPr>
            <p:cNvPr id="106" name="Gráfico 105" descr="Usuario">
              <a:extLst>
                <a:ext uri="{FF2B5EF4-FFF2-40B4-BE49-F238E27FC236}">
                  <a16:creationId xmlns="" xmlns:a16="http://schemas.microsoft.com/office/drawing/2014/main" id="{F391ABD3-AD76-4464-9CFA-83C9EB99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2702" y="3939742"/>
              <a:ext cx="485274" cy="485274"/>
            </a:xfrm>
            <a:prstGeom prst="rect">
              <a:avLst/>
            </a:prstGeom>
          </p:spPr>
        </p:pic>
        <p:pic>
          <p:nvPicPr>
            <p:cNvPr id="107" name="Gráfico 106" descr="Usuario">
              <a:extLst>
                <a:ext uri="{FF2B5EF4-FFF2-40B4-BE49-F238E27FC236}">
                  <a16:creationId xmlns="" xmlns:a16="http://schemas.microsoft.com/office/drawing/2014/main" id="{743CEC3A-A1AE-46E2-BA34-F52A607DD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97702" y="3939742"/>
              <a:ext cx="485274" cy="485274"/>
            </a:xfrm>
            <a:prstGeom prst="rect">
              <a:avLst/>
            </a:prstGeom>
          </p:spPr>
        </p:pic>
      </p:grpSp>
      <p:grpSp>
        <p:nvGrpSpPr>
          <p:cNvPr id="108" name="Grupo 107">
            <a:extLst>
              <a:ext uri="{FF2B5EF4-FFF2-40B4-BE49-F238E27FC236}">
                <a16:creationId xmlns="" xmlns:a16="http://schemas.microsoft.com/office/drawing/2014/main" id="{8A042600-EE28-453B-841A-D663ED918680}"/>
              </a:ext>
            </a:extLst>
          </p:cNvPr>
          <p:cNvGrpSpPr/>
          <p:nvPr/>
        </p:nvGrpSpPr>
        <p:grpSpPr>
          <a:xfrm>
            <a:off x="2291368" y="3820811"/>
            <a:ext cx="5558184" cy="461666"/>
            <a:chOff x="2641602" y="2036156"/>
            <a:chExt cx="4893216" cy="461666"/>
          </a:xfrm>
        </p:grpSpPr>
        <p:sp>
          <p:nvSpPr>
            <p:cNvPr id="109" name="Rounded Rectangle 2">
              <a:extLst>
                <a:ext uri="{FF2B5EF4-FFF2-40B4-BE49-F238E27FC236}">
                  <a16:creationId xmlns="" xmlns:a16="http://schemas.microsoft.com/office/drawing/2014/main" id="{C3678286-C9AE-4159-B405-4DBDD9BAED3A}"/>
                </a:ext>
              </a:extLst>
            </p:cNvPr>
            <p:cNvSpPr/>
            <p:nvPr/>
          </p:nvSpPr>
          <p:spPr>
            <a:xfrm>
              <a:off x="2641602" y="2036156"/>
              <a:ext cx="4866631" cy="461666"/>
            </a:xfrm>
            <a:prstGeom prst="roundRect">
              <a:avLst>
                <a:gd name="adj" fmla="val 50000"/>
              </a:avLst>
            </a:prstGeom>
            <a:solidFill>
              <a:srgbClr val="507C89"/>
            </a:solidFill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2" name="CuadroTexto 111">
              <a:extLst>
                <a:ext uri="{FF2B5EF4-FFF2-40B4-BE49-F238E27FC236}">
                  <a16:creationId xmlns="" xmlns:a16="http://schemas.microsoft.com/office/drawing/2014/main" id="{5A62CB40-6060-47ED-B432-6540587DF96A}"/>
                </a:ext>
              </a:extLst>
            </p:cNvPr>
            <p:cNvSpPr txBox="1"/>
            <p:nvPr/>
          </p:nvSpPr>
          <p:spPr>
            <a:xfrm>
              <a:off x="2649524" y="2083908"/>
              <a:ext cx="4885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b="1" dirty="0" smtClean="0">
                  <a:solidFill>
                    <a:schemeClr val="bg1"/>
                  </a:solidFill>
                </a:rPr>
                <a:t>2000 </a:t>
              </a:r>
              <a:r>
                <a:rPr lang="es-CO" sz="1400" b="1" dirty="0" err="1" smtClean="0">
                  <a:solidFill>
                    <a:schemeClr val="bg1"/>
                  </a:solidFill>
                </a:rPr>
                <a:t>Pts</a:t>
              </a:r>
              <a:r>
                <a:rPr lang="es-CO" sz="1400" b="1" dirty="0" smtClean="0">
                  <a:solidFill>
                    <a:schemeClr val="bg1"/>
                  </a:solidFill>
                </a:rPr>
                <a:t> compensados             </a:t>
              </a:r>
              <a:r>
                <a:rPr lang="es-CO" sz="2000" b="1" dirty="0" smtClean="0">
                  <a:solidFill>
                    <a:schemeClr val="bg1"/>
                  </a:solidFill>
                </a:rPr>
                <a:t>4                            $ 340  </a:t>
              </a:r>
              <a:endParaRPr lang="es-CO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="" xmlns:a16="http://schemas.microsoft.com/office/drawing/2014/main" id="{24421B97-45E9-461B-AC94-C4B9B889ECAB}"/>
              </a:ext>
            </a:extLst>
          </p:cNvPr>
          <p:cNvGrpSpPr/>
          <p:nvPr/>
        </p:nvGrpSpPr>
        <p:grpSpPr>
          <a:xfrm>
            <a:off x="2583371" y="4493317"/>
            <a:ext cx="4962812" cy="346362"/>
            <a:chOff x="2629091" y="4935627"/>
            <a:chExt cx="4962812" cy="346362"/>
          </a:xfrm>
        </p:grpSpPr>
        <p:pic>
          <p:nvPicPr>
            <p:cNvPr id="113" name="Gráfico 112" descr="Usuario">
              <a:extLst>
                <a:ext uri="{FF2B5EF4-FFF2-40B4-BE49-F238E27FC236}">
                  <a16:creationId xmlns="" xmlns:a16="http://schemas.microsoft.com/office/drawing/2014/main" id="{3F0DB231-CC20-4899-A972-0B9315490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29091" y="4935627"/>
              <a:ext cx="346362" cy="346362"/>
            </a:xfrm>
            <a:prstGeom prst="rect">
              <a:avLst/>
            </a:prstGeom>
          </p:spPr>
        </p:pic>
        <p:pic>
          <p:nvPicPr>
            <p:cNvPr id="117" name="Gráfico 116" descr="Usuario">
              <a:extLst>
                <a:ext uri="{FF2B5EF4-FFF2-40B4-BE49-F238E27FC236}">
                  <a16:creationId xmlns="" xmlns:a16="http://schemas.microsoft.com/office/drawing/2014/main" id="{F007DB3B-AEE0-4F83-AF2F-2F99B952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40241" y="4935627"/>
              <a:ext cx="346362" cy="346362"/>
            </a:xfrm>
            <a:prstGeom prst="rect">
              <a:avLst/>
            </a:prstGeom>
          </p:spPr>
        </p:pic>
        <p:pic>
          <p:nvPicPr>
            <p:cNvPr id="133" name="Gráfico 132" descr="Usuario">
              <a:extLst>
                <a:ext uri="{FF2B5EF4-FFF2-40B4-BE49-F238E27FC236}">
                  <a16:creationId xmlns="" xmlns:a16="http://schemas.microsoft.com/office/drawing/2014/main" id="{67A4D346-FAC7-43FA-8FB0-2032FF005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45041" y="4935627"/>
              <a:ext cx="346362" cy="346362"/>
            </a:xfrm>
            <a:prstGeom prst="rect">
              <a:avLst/>
            </a:prstGeom>
          </p:spPr>
        </p:pic>
        <p:pic>
          <p:nvPicPr>
            <p:cNvPr id="134" name="Gráfico 133" descr="Usuario">
              <a:extLst>
                <a:ext uri="{FF2B5EF4-FFF2-40B4-BE49-F238E27FC236}">
                  <a16:creationId xmlns="" xmlns:a16="http://schemas.microsoft.com/office/drawing/2014/main" id="{5281DF91-7B74-4AF1-A8F8-978F1CC3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56191" y="4935627"/>
              <a:ext cx="346362" cy="346362"/>
            </a:xfrm>
            <a:prstGeom prst="rect">
              <a:avLst/>
            </a:prstGeom>
          </p:spPr>
        </p:pic>
        <p:pic>
          <p:nvPicPr>
            <p:cNvPr id="135" name="Gráfico 134" descr="Usuario">
              <a:extLst>
                <a:ext uri="{FF2B5EF4-FFF2-40B4-BE49-F238E27FC236}">
                  <a16:creationId xmlns="" xmlns:a16="http://schemas.microsoft.com/office/drawing/2014/main" id="{CB4982B9-0F81-4856-A6DE-EE191A36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60991" y="4935627"/>
              <a:ext cx="346362" cy="346362"/>
            </a:xfrm>
            <a:prstGeom prst="rect">
              <a:avLst/>
            </a:prstGeom>
          </p:spPr>
        </p:pic>
        <p:pic>
          <p:nvPicPr>
            <p:cNvPr id="136" name="Gráfico 135" descr="Usuario">
              <a:extLst>
                <a:ext uri="{FF2B5EF4-FFF2-40B4-BE49-F238E27FC236}">
                  <a16:creationId xmlns="" xmlns:a16="http://schemas.microsoft.com/office/drawing/2014/main" id="{B828E274-D416-4816-9440-9BBD87F10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72141" y="4935627"/>
              <a:ext cx="346362" cy="346362"/>
            </a:xfrm>
            <a:prstGeom prst="rect">
              <a:avLst/>
            </a:prstGeom>
          </p:spPr>
        </p:pic>
        <p:pic>
          <p:nvPicPr>
            <p:cNvPr id="137" name="Gráfico 136" descr="Usuario">
              <a:extLst>
                <a:ext uri="{FF2B5EF4-FFF2-40B4-BE49-F238E27FC236}">
                  <a16:creationId xmlns="" xmlns:a16="http://schemas.microsoft.com/office/drawing/2014/main" id="{54D58626-016D-4D5E-88C4-950A22FCE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76941" y="4935627"/>
              <a:ext cx="346362" cy="346362"/>
            </a:xfrm>
            <a:prstGeom prst="rect">
              <a:avLst/>
            </a:prstGeom>
          </p:spPr>
        </p:pic>
        <p:pic>
          <p:nvPicPr>
            <p:cNvPr id="138" name="Gráfico 137" descr="Usuario">
              <a:extLst>
                <a:ext uri="{FF2B5EF4-FFF2-40B4-BE49-F238E27FC236}">
                  <a16:creationId xmlns="" xmlns:a16="http://schemas.microsoft.com/office/drawing/2014/main" id="{7A5CC81B-0B80-4D76-B582-1B4146576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07141" y="4935627"/>
              <a:ext cx="346362" cy="346362"/>
            </a:xfrm>
            <a:prstGeom prst="rect">
              <a:avLst/>
            </a:prstGeom>
          </p:spPr>
        </p:pic>
        <p:pic>
          <p:nvPicPr>
            <p:cNvPr id="139" name="Gráfico 138" descr="Usuario">
              <a:extLst>
                <a:ext uri="{FF2B5EF4-FFF2-40B4-BE49-F238E27FC236}">
                  <a16:creationId xmlns="" xmlns:a16="http://schemas.microsoft.com/office/drawing/2014/main" id="{6302B9D5-92B3-4A31-BCCD-D14FB084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86541" y="4935627"/>
              <a:ext cx="346362" cy="346362"/>
            </a:xfrm>
            <a:prstGeom prst="rect">
              <a:avLst/>
            </a:prstGeom>
          </p:spPr>
        </p:pic>
        <p:pic>
          <p:nvPicPr>
            <p:cNvPr id="140" name="Gráfico 139" descr="Usuario">
              <a:extLst>
                <a:ext uri="{FF2B5EF4-FFF2-40B4-BE49-F238E27FC236}">
                  <a16:creationId xmlns="" xmlns:a16="http://schemas.microsoft.com/office/drawing/2014/main" id="{2B2C63D6-8A33-49FA-A96B-D6A97A5C2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97691" y="4935627"/>
              <a:ext cx="346362" cy="346362"/>
            </a:xfrm>
            <a:prstGeom prst="rect">
              <a:avLst/>
            </a:prstGeom>
          </p:spPr>
        </p:pic>
        <p:pic>
          <p:nvPicPr>
            <p:cNvPr id="141" name="Gráfico 140" descr="Usuario">
              <a:extLst>
                <a:ext uri="{FF2B5EF4-FFF2-40B4-BE49-F238E27FC236}">
                  <a16:creationId xmlns="" xmlns:a16="http://schemas.microsoft.com/office/drawing/2014/main" id="{5A23D2D5-764D-4BF4-92EC-BD2479D3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2491" y="4935627"/>
              <a:ext cx="346362" cy="346362"/>
            </a:xfrm>
            <a:prstGeom prst="rect">
              <a:avLst/>
            </a:prstGeom>
          </p:spPr>
        </p:pic>
        <p:pic>
          <p:nvPicPr>
            <p:cNvPr id="142" name="Gráfico 141" descr="Usuario">
              <a:extLst>
                <a:ext uri="{FF2B5EF4-FFF2-40B4-BE49-F238E27FC236}">
                  <a16:creationId xmlns="" xmlns:a16="http://schemas.microsoft.com/office/drawing/2014/main" id="{F325C06F-6B4D-41E5-9680-18B61B5EE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13641" y="4935627"/>
              <a:ext cx="346362" cy="346362"/>
            </a:xfrm>
            <a:prstGeom prst="rect">
              <a:avLst/>
            </a:prstGeom>
          </p:spPr>
        </p:pic>
        <p:pic>
          <p:nvPicPr>
            <p:cNvPr id="143" name="Gráfico 142" descr="Usuario">
              <a:extLst>
                <a:ext uri="{FF2B5EF4-FFF2-40B4-BE49-F238E27FC236}">
                  <a16:creationId xmlns="" xmlns:a16="http://schemas.microsoft.com/office/drawing/2014/main" id="{FFD73CE7-864B-48FD-BC95-0FCB921C4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18441" y="4935627"/>
              <a:ext cx="346362" cy="346362"/>
            </a:xfrm>
            <a:prstGeom prst="rect">
              <a:avLst/>
            </a:prstGeom>
          </p:spPr>
        </p:pic>
        <p:pic>
          <p:nvPicPr>
            <p:cNvPr id="144" name="Gráfico 143" descr="Usuario">
              <a:extLst>
                <a:ext uri="{FF2B5EF4-FFF2-40B4-BE49-F238E27FC236}">
                  <a16:creationId xmlns="" xmlns:a16="http://schemas.microsoft.com/office/drawing/2014/main" id="{3534BA42-A0F6-42E3-AD49-C342BD0A7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9591" y="4935627"/>
              <a:ext cx="346362" cy="346362"/>
            </a:xfrm>
            <a:prstGeom prst="rect">
              <a:avLst/>
            </a:prstGeom>
          </p:spPr>
        </p:pic>
        <p:pic>
          <p:nvPicPr>
            <p:cNvPr id="145" name="Gráfico 144" descr="Usuario">
              <a:extLst>
                <a:ext uri="{FF2B5EF4-FFF2-40B4-BE49-F238E27FC236}">
                  <a16:creationId xmlns="" xmlns:a16="http://schemas.microsoft.com/office/drawing/2014/main" id="{248EA926-E495-4DFB-B83F-1244C0FF3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4391" y="4935627"/>
              <a:ext cx="346362" cy="346362"/>
            </a:xfrm>
            <a:prstGeom prst="rect">
              <a:avLst/>
            </a:prstGeom>
          </p:spPr>
        </p:pic>
        <p:pic>
          <p:nvPicPr>
            <p:cNvPr id="146" name="Gráfico 145" descr="Usuario">
              <a:extLst>
                <a:ext uri="{FF2B5EF4-FFF2-40B4-BE49-F238E27FC236}">
                  <a16:creationId xmlns="" xmlns:a16="http://schemas.microsoft.com/office/drawing/2014/main" id="{FF9627D0-2695-40C0-A2D5-F3D220377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45541" y="4935627"/>
              <a:ext cx="346362" cy="346362"/>
            </a:xfrm>
            <a:prstGeom prst="rect">
              <a:avLst/>
            </a:prstGeom>
          </p:spPr>
        </p:pic>
      </p:grpSp>
      <p:grpSp>
        <p:nvGrpSpPr>
          <p:cNvPr id="147" name="Grupo 146">
            <a:extLst>
              <a:ext uri="{FF2B5EF4-FFF2-40B4-BE49-F238E27FC236}">
                <a16:creationId xmlns="" xmlns:a16="http://schemas.microsoft.com/office/drawing/2014/main" id="{69CE0120-6446-485D-84B0-F5E242C156ED}"/>
              </a:ext>
            </a:extLst>
          </p:cNvPr>
          <p:cNvGrpSpPr/>
          <p:nvPr/>
        </p:nvGrpSpPr>
        <p:grpSpPr>
          <a:xfrm>
            <a:off x="2300366" y="4889290"/>
            <a:ext cx="5527986" cy="461666"/>
            <a:chOff x="2641602" y="2036156"/>
            <a:chExt cx="4866631" cy="461666"/>
          </a:xfrm>
          <a:solidFill>
            <a:schemeClr val="bg1"/>
          </a:solidFill>
        </p:grpSpPr>
        <p:sp>
          <p:nvSpPr>
            <p:cNvPr id="148" name="Rounded Rectangle 2">
              <a:extLst>
                <a:ext uri="{FF2B5EF4-FFF2-40B4-BE49-F238E27FC236}">
                  <a16:creationId xmlns="" xmlns:a16="http://schemas.microsoft.com/office/drawing/2014/main" id="{48992623-5B88-41EE-9A8B-A96438842E4A}"/>
                </a:ext>
              </a:extLst>
            </p:cNvPr>
            <p:cNvSpPr/>
            <p:nvPr/>
          </p:nvSpPr>
          <p:spPr>
            <a:xfrm>
              <a:off x="2641602" y="2036156"/>
              <a:ext cx="4866631" cy="461666"/>
            </a:xfrm>
            <a:prstGeom prst="roundRect">
              <a:avLst>
                <a:gd name="adj" fmla="val 50000"/>
              </a:avLst>
            </a:prstGeom>
            <a:grpFill/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="" xmlns:a16="http://schemas.microsoft.com/office/drawing/2014/main" id="{02BC2325-7D27-4A1A-B86F-ED7369A80DB7}"/>
                </a:ext>
              </a:extLst>
            </p:cNvPr>
            <p:cNvSpPr txBox="1"/>
            <p:nvPr/>
          </p:nvSpPr>
          <p:spPr>
            <a:xfrm>
              <a:off x="2782367" y="2087224"/>
              <a:ext cx="4593591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CO" sz="1400" b="1" dirty="0" smtClean="0"/>
                <a:t>4000 </a:t>
              </a:r>
              <a:r>
                <a:rPr lang="es-CO" sz="1400" b="1" dirty="0" err="1" smtClean="0"/>
                <a:t>Pts</a:t>
              </a:r>
              <a:r>
                <a:rPr lang="es-CO" sz="1400" b="1" dirty="0" smtClean="0"/>
                <a:t> compensados          </a:t>
              </a:r>
              <a:r>
                <a:rPr lang="es-CO" sz="2000" b="1" dirty="0" smtClean="0"/>
                <a:t>8                         $ 680</a:t>
              </a:r>
              <a:endParaRPr lang="es-CO" sz="2000" b="1" dirty="0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="" xmlns:a16="http://schemas.microsoft.com/office/drawing/2014/main" id="{6E27DDD9-CC5B-4D0B-87C9-A7853460F794}"/>
              </a:ext>
            </a:extLst>
          </p:cNvPr>
          <p:cNvGrpSpPr/>
          <p:nvPr/>
        </p:nvGrpSpPr>
        <p:grpSpPr>
          <a:xfrm>
            <a:off x="2324861" y="5512526"/>
            <a:ext cx="5524691" cy="228791"/>
            <a:chOff x="2343149" y="5836174"/>
            <a:chExt cx="5524691" cy="228791"/>
          </a:xfrm>
        </p:grpSpPr>
        <p:pic>
          <p:nvPicPr>
            <p:cNvPr id="152" name="Gráfico 151" descr="Usuario">
              <a:extLst>
                <a:ext uri="{FF2B5EF4-FFF2-40B4-BE49-F238E27FC236}">
                  <a16:creationId xmlns="" xmlns:a16="http://schemas.microsoft.com/office/drawing/2014/main" id="{87D22E7F-D231-4E2A-B35F-FD571747D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43149" y="5836174"/>
              <a:ext cx="228791" cy="228791"/>
            </a:xfrm>
            <a:prstGeom prst="rect">
              <a:avLst/>
            </a:prstGeom>
          </p:spPr>
        </p:pic>
        <p:pic>
          <p:nvPicPr>
            <p:cNvPr id="153" name="Gráfico 152" descr="Usuario">
              <a:extLst>
                <a:ext uri="{FF2B5EF4-FFF2-40B4-BE49-F238E27FC236}">
                  <a16:creationId xmlns="" xmlns:a16="http://schemas.microsoft.com/office/drawing/2014/main" id="{071D5956-075A-4972-9EFE-9F7D5881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4599" y="5836174"/>
              <a:ext cx="228791" cy="228791"/>
            </a:xfrm>
            <a:prstGeom prst="rect">
              <a:avLst/>
            </a:prstGeom>
          </p:spPr>
        </p:pic>
        <p:pic>
          <p:nvPicPr>
            <p:cNvPr id="154" name="Gráfico 153" descr="Usuario">
              <a:extLst>
                <a:ext uri="{FF2B5EF4-FFF2-40B4-BE49-F238E27FC236}">
                  <a16:creationId xmlns="" xmlns:a16="http://schemas.microsoft.com/office/drawing/2014/main" id="{88296E8F-B4BA-407E-BC77-0DCF32DA4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6049" y="5836174"/>
              <a:ext cx="228791" cy="228791"/>
            </a:xfrm>
            <a:prstGeom prst="rect">
              <a:avLst/>
            </a:prstGeom>
          </p:spPr>
        </p:pic>
        <p:pic>
          <p:nvPicPr>
            <p:cNvPr id="155" name="Gráfico 154" descr="Usuario">
              <a:extLst>
                <a:ext uri="{FF2B5EF4-FFF2-40B4-BE49-F238E27FC236}">
                  <a16:creationId xmlns="" xmlns:a16="http://schemas.microsoft.com/office/drawing/2014/main" id="{2BCBA83D-9CCC-4400-9369-81E83E312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57499" y="5836174"/>
              <a:ext cx="228791" cy="228791"/>
            </a:xfrm>
            <a:prstGeom prst="rect">
              <a:avLst/>
            </a:prstGeom>
          </p:spPr>
        </p:pic>
        <p:pic>
          <p:nvPicPr>
            <p:cNvPr id="184" name="Gráfico 183" descr="Usuario">
              <a:extLst>
                <a:ext uri="{FF2B5EF4-FFF2-40B4-BE49-F238E27FC236}">
                  <a16:creationId xmlns="" xmlns:a16="http://schemas.microsoft.com/office/drawing/2014/main" id="{4AE7D91E-B4C6-4318-9B1E-DD9068AFE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28949" y="5836174"/>
              <a:ext cx="228791" cy="228791"/>
            </a:xfrm>
            <a:prstGeom prst="rect">
              <a:avLst/>
            </a:prstGeom>
          </p:spPr>
        </p:pic>
        <p:pic>
          <p:nvPicPr>
            <p:cNvPr id="185" name="Gráfico 184" descr="Usuario">
              <a:extLst>
                <a:ext uri="{FF2B5EF4-FFF2-40B4-BE49-F238E27FC236}">
                  <a16:creationId xmlns="" xmlns:a16="http://schemas.microsoft.com/office/drawing/2014/main" id="{A5739966-7B12-41E4-9FAC-94D383938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0399" y="5836174"/>
              <a:ext cx="228791" cy="228791"/>
            </a:xfrm>
            <a:prstGeom prst="rect">
              <a:avLst/>
            </a:prstGeom>
          </p:spPr>
        </p:pic>
        <p:pic>
          <p:nvPicPr>
            <p:cNvPr id="186" name="Gráfico 185" descr="Usuario">
              <a:extLst>
                <a:ext uri="{FF2B5EF4-FFF2-40B4-BE49-F238E27FC236}">
                  <a16:creationId xmlns="" xmlns:a16="http://schemas.microsoft.com/office/drawing/2014/main" id="{8E23A15B-D112-404E-A812-811C73C8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71849" y="5836174"/>
              <a:ext cx="228791" cy="228791"/>
            </a:xfrm>
            <a:prstGeom prst="rect">
              <a:avLst/>
            </a:prstGeom>
          </p:spPr>
        </p:pic>
        <p:pic>
          <p:nvPicPr>
            <p:cNvPr id="187" name="Gráfico 186" descr="Usuario">
              <a:extLst>
                <a:ext uri="{FF2B5EF4-FFF2-40B4-BE49-F238E27FC236}">
                  <a16:creationId xmlns="" xmlns:a16="http://schemas.microsoft.com/office/drawing/2014/main" id="{E6568228-EE1E-4237-B806-2C85836BF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43299" y="5836174"/>
              <a:ext cx="228791" cy="228791"/>
            </a:xfrm>
            <a:prstGeom prst="rect">
              <a:avLst/>
            </a:prstGeom>
          </p:spPr>
        </p:pic>
        <p:pic>
          <p:nvPicPr>
            <p:cNvPr id="188" name="Gráfico 187" descr="Usuario">
              <a:extLst>
                <a:ext uri="{FF2B5EF4-FFF2-40B4-BE49-F238E27FC236}">
                  <a16:creationId xmlns="" xmlns:a16="http://schemas.microsoft.com/office/drawing/2014/main" id="{BB9A38FE-0744-4708-A8FD-CF6644914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8399" y="5836174"/>
              <a:ext cx="228791" cy="228791"/>
            </a:xfrm>
            <a:prstGeom prst="rect">
              <a:avLst/>
            </a:prstGeom>
          </p:spPr>
        </p:pic>
        <p:pic>
          <p:nvPicPr>
            <p:cNvPr id="189" name="Gráfico 188" descr="Usuario">
              <a:extLst>
                <a:ext uri="{FF2B5EF4-FFF2-40B4-BE49-F238E27FC236}">
                  <a16:creationId xmlns="" xmlns:a16="http://schemas.microsoft.com/office/drawing/2014/main" id="{92BA81DF-2E25-4897-9479-858FEA09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79849" y="5836174"/>
              <a:ext cx="228791" cy="228791"/>
            </a:xfrm>
            <a:prstGeom prst="rect">
              <a:avLst/>
            </a:prstGeom>
          </p:spPr>
        </p:pic>
        <p:pic>
          <p:nvPicPr>
            <p:cNvPr id="190" name="Gráfico 189" descr="Usuario">
              <a:extLst>
                <a:ext uri="{FF2B5EF4-FFF2-40B4-BE49-F238E27FC236}">
                  <a16:creationId xmlns="" xmlns:a16="http://schemas.microsoft.com/office/drawing/2014/main" id="{67DDA886-860A-4DDC-B8DB-D58899A9C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51299" y="5836174"/>
              <a:ext cx="228791" cy="228791"/>
            </a:xfrm>
            <a:prstGeom prst="rect">
              <a:avLst/>
            </a:prstGeom>
          </p:spPr>
        </p:pic>
        <p:pic>
          <p:nvPicPr>
            <p:cNvPr id="191" name="Gráfico 190" descr="Usuario">
              <a:extLst>
                <a:ext uri="{FF2B5EF4-FFF2-40B4-BE49-F238E27FC236}">
                  <a16:creationId xmlns="" xmlns:a16="http://schemas.microsoft.com/office/drawing/2014/main" id="{FACD0B92-B0A4-48FE-BB48-39E163B79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22749" y="5836174"/>
              <a:ext cx="228791" cy="228791"/>
            </a:xfrm>
            <a:prstGeom prst="rect">
              <a:avLst/>
            </a:prstGeom>
          </p:spPr>
        </p:pic>
        <p:pic>
          <p:nvPicPr>
            <p:cNvPr id="192" name="Gráfico 191" descr="Usuario">
              <a:extLst>
                <a:ext uri="{FF2B5EF4-FFF2-40B4-BE49-F238E27FC236}">
                  <a16:creationId xmlns="" xmlns:a16="http://schemas.microsoft.com/office/drawing/2014/main" id="{A8EA5652-C473-4B7F-A42C-89E4B6E71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94199" y="5836174"/>
              <a:ext cx="228791" cy="228791"/>
            </a:xfrm>
            <a:prstGeom prst="rect">
              <a:avLst/>
            </a:prstGeom>
          </p:spPr>
        </p:pic>
        <p:pic>
          <p:nvPicPr>
            <p:cNvPr id="193" name="Gráfico 192" descr="Usuario">
              <a:extLst>
                <a:ext uri="{FF2B5EF4-FFF2-40B4-BE49-F238E27FC236}">
                  <a16:creationId xmlns="" xmlns:a16="http://schemas.microsoft.com/office/drawing/2014/main" id="{35E34B4C-55A2-4312-AEF0-4D24CE24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65649" y="5836174"/>
              <a:ext cx="228791" cy="228791"/>
            </a:xfrm>
            <a:prstGeom prst="rect">
              <a:avLst/>
            </a:prstGeom>
          </p:spPr>
        </p:pic>
        <p:pic>
          <p:nvPicPr>
            <p:cNvPr id="194" name="Gráfico 193" descr="Usuario">
              <a:extLst>
                <a:ext uri="{FF2B5EF4-FFF2-40B4-BE49-F238E27FC236}">
                  <a16:creationId xmlns="" xmlns:a16="http://schemas.microsoft.com/office/drawing/2014/main" id="{6616ADCF-810C-4118-A401-493A29A44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37099" y="5836174"/>
              <a:ext cx="228791" cy="228791"/>
            </a:xfrm>
            <a:prstGeom prst="rect">
              <a:avLst/>
            </a:prstGeom>
          </p:spPr>
        </p:pic>
        <p:pic>
          <p:nvPicPr>
            <p:cNvPr id="195" name="Gráfico 194" descr="Usuario">
              <a:extLst>
                <a:ext uri="{FF2B5EF4-FFF2-40B4-BE49-F238E27FC236}">
                  <a16:creationId xmlns="" xmlns:a16="http://schemas.microsoft.com/office/drawing/2014/main" id="{56C20120-1D48-4745-9035-CD3C6B013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08549" y="5836174"/>
              <a:ext cx="228791" cy="228791"/>
            </a:xfrm>
            <a:prstGeom prst="rect">
              <a:avLst/>
            </a:prstGeom>
          </p:spPr>
        </p:pic>
        <p:pic>
          <p:nvPicPr>
            <p:cNvPr id="196" name="Gráfico 195" descr="Usuario">
              <a:extLst>
                <a:ext uri="{FF2B5EF4-FFF2-40B4-BE49-F238E27FC236}">
                  <a16:creationId xmlns="" xmlns:a16="http://schemas.microsoft.com/office/drawing/2014/main" id="{28B4C4E6-E17B-4391-A1C0-7D14B3076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3649" y="5836174"/>
              <a:ext cx="228791" cy="228791"/>
            </a:xfrm>
            <a:prstGeom prst="rect">
              <a:avLst/>
            </a:prstGeom>
          </p:spPr>
        </p:pic>
        <p:pic>
          <p:nvPicPr>
            <p:cNvPr id="197" name="Gráfico 196" descr="Usuario">
              <a:extLst>
                <a:ext uri="{FF2B5EF4-FFF2-40B4-BE49-F238E27FC236}">
                  <a16:creationId xmlns="" xmlns:a16="http://schemas.microsoft.com/office/drawing/2014/main" id="{E0478E62-55E4-4C13-B380-C2B649845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45099" y="5836174"/>
              <a:ext cx="228791" cy="228791"/>
            </a:xfrm>
            <a:prstGeom prst="rect">
              <a:avLst/>
            </a:prstGeom>
          </p:spPr>
        </p:pic>
        <p:pic>
          <p:nvPicPr>
            <p:cNvPr id="198" name="Gráfico 197" descr="Usuario">
              <a:extLst>
                <a:ext uri="{FF2B5EF4-FFF2-40B4-BE49-F238E27FC236}">
                  <a16:creationId xmlns="" xmlns:a16="http://schemas.microsoft.com/office/drawing/2014/main" id="{1EC2F29C-3843-4DEB-89D2-4BE01F8E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16549" y="5836174"/>
              <a:ext cx="228791" cy="228791"/>
            </a:xfrm>
            <a:prstGeom prst="rect">
              <a:avLst/>
            </a:prstGeom>
          </p:spPr>
        </p:pic>
        <p:pic>
          <p:nvPicPr>
            <p:cNvPr id="199" name="Gráfico 198" descr="Usuario">
              <a:extLst>
                <a:ext uri="{FF2B5EF4-FFF2-40B4-BE49-F238E27FC236}">
                  <a16:creationId xmlns="" xmlns:a16="http://schemas.microsoft.com/office/drawing/2014/main" id="{50094D78-CF1D-44DE-B40F-99FC0B641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87999" y="5836174"/>
              <a:ext cx="228791" cy="228791"/>
            </a:xfrm>
            <a:prstGeom prst="rect">
              <a:avLst/>
            </a:prstGeom>
          </p:spPr>
        </p:pic>
        <p:pic>
          <p:nvPicPr>
            <p:cNvPr id="200" name="Gráfico 199" descr="Usuario">
              <a:extLst>
                <a:ext uri="{FF2B5EF4-FFF2-40B4-BE49-F238E27FC236}">
                  <a16:creationId xmlns="" xmlns:a16="http://schemas.microsoft.com/office/drawing/2014/main" id="{4AC13A2A-E54D-4B5D-BFB9-4445EE611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9449" y="5836174"/>
              <a:ext cx="228791" cy="228791"/>
            </a:xfrm>
            <a:prstGeom prst="rect">
              <a:avLst/>
            </a:prstGeom>
          </p:spPr>
        </p:pic>
        <p:pic>
          <p:nvPicPr>
            <p:cNvPr id="201" name="Gráfico 200" descr="Usuario">
              <a:extLst>
                <a:ext uri="{FF2B5EF4-FFF2-40B4-BE49-F238E27FC236}">
                  <a16:creationId xmlns="" xmlns:a16="http://schemas.microsoft.com/office/drawing/2014/main" id="{3F979161-1B1E-4C40-B0A1-D4FEDE94F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30899" y="5836174"/>
              <a:ext cx="228791" cy="228791"/>
            </a:xfrm>
            <a:prstGeom prst="rect">
              <a:avLst/>
            </a:prstGeom>
          </p:spPr>
        </p:pic>
        <p:pic>
          <p:nvPicPr>
            <p:cNvPr id="202" name="Gráfico 201" descr="Usuario">
              <a:extLst>
                <a:ext uri="{FF2B5EF4-FFF2-40B4-BE49-F238E27FC236}">
                  <a16:creationId xmlns="" xmlns:a16="http://schemas.microsoft.com/office/drawing/2014/main" id="{0E620432-953F-4496-86AD-B3DCDE1DB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02349" y="5836174"/>
              <a:ext cx="228791" cy="228791"/>
            </a:xfrm>
            <a:prstGeom prst="rect">
              <a:avLst/>
            </a:prstGeom>
          </p:spPr>
        </p:pic>
        <p:pic>
          <p:nvPicPr>
            <p:cNvPr id="203" name="Gráfico 202" descr="Usuario">
              <a:extLst>
                <a:ext uri="{FF2B5EF4-FFF2-40B4-BE49-F238E27FC236}">
                  <a16:creationId xmlns="" xmlns:a16="http://schemas.microsoft.com/office/drawing/2014/main" id="{817A32B0-63EE-4114-8249-9FDF264C5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3799" y="5836174"/>
              <a:ext cx="228791" cy="228791"/>
            </a:xfrm>
            <a:prstGeom prst="rect">
              <a:avLst/>
            </a:prstGeom>
          </p:spPr>
        </p:pic>
        <p:pic>
          <p:nvPicPr>
            <p:cNvPr id="204" name="Gráfico 203" descr="Usuario">
              <a:extLst>
                <a:ext uri="{FF2B5EF4-FFF2-40B4-BE49-F238E27FC236}">
                  <a16:creationId xmlns="" xmlns:a16="http://schemas.microsoft.com/office/drawing/2014/main" id="{C4DED6C3-40A2-4242-AB75-EA29A08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38899" y="5836174"/>
              <a:ext cx="228791" cy="228791"/>
            </a:xfrm>
            <a:prstGeom prst="rect">
              <a:avLst/>
            </a:prstGeom>
          </p:spPr>
        </p:pic>
        <p:pic>
          <p:nvPicPr>
            <p:cNvPr id="205" name="Gráfico 204" descr="Usuario">
              <a:extLst>
                <a:ext uri="{FF2B5EF4-FFF2-40B4-BE49-F238E27FC236}">
                  <a16:creationId xmlns="" xmlns:a16="http://schemas.microsoft.com/office/drawing/2014/main" id="{F8CC1941-7C7C-4A57-BDAC-C68090F3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0349" y="5836174"/>
              <a:ext cx="228791" cy="228791"/>
            </a:xfrm>
            <a:prstGeom prst="rect">
              <a:avLst/>
            </a:prstGeom>
          </p:spPr>
        </p:pic>
        <p:pic>
          <p:nvPicPr>
            <p:cNvPr id="206" name="Gráfico 205" descr="Usuario">
              <a:extLst>
                <a:ext uri="{FF2B5EF4-FFF2-40B4-BE49-F238E27FC236}">
                  <a16:creationId xmlns="" xmlns:a16="http://schemas.microsoft.com/office/drawing/2014/main" id="{E996370C-7659-49B6-A002-9DD6DFABB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1799" y="5836174"/>
              <a:ext cx="228791" cy="228791"/>
            </a:xfrm>
            <a:prstGeom prst="rect">
              <a:avLst/>
            </a:prstGeom>
          </p:spPr>
        </p:pic>
        <p:pic>
          <p:nvPicPr>
            <p:cNvPr id="207" name="Gráfico 206" descr="Usuario">
              <a:extLst>
                <a:ext uri="{FF2B5EF4-FFF2-40B4-BE49-F238E27FC236}">
                  <a16:creationId xmlns="" xmlns:a16="http://schemas.microsoft.com/office/drawing/2014/main" id="{E2F84038-9A5E-4416-AA87-B0771B57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53249" y="5836174"/>
              <a:ext cx="228791" cy="228791"/>
            </a:xfrm>
            <a:prstGeom prst="rect">
              <a:avLst/>
            </a:prstGeom>
          </p:spPr>
        </p:pic>
        <p:pic>
          <p:nvPicPr>
            <p:cNvPr id="208" name="Gráfico 207" descr="Usuario">
              <a:extLst>
                <a:ext uri="{FF2B5EF4-FFF2-40B4-BE49-F238E27FC236}">
                  <a16:creationId xmlns="" xmlns:a16="http://schemas.microsoft.com/office/drawing/2014/main" id="{B17774B5-08FB-4B0C-B46A-862313722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24699" y="5836174"/>
              <a:ext cx="228791" cy="228791"/>
            </a:xfrm>
            <a:prstGeom prst="rect">
              <a:avLst/>
            </a:prstGeom>
          </p:spPr>
        </p:pic>
        <p:pic>
          <p:nvPicPr>
            <p:cNvPr id="209" name="Gráfico 208" descr="Usuario">
              <a:extLst>
                <a:ext uri="{FF2B5EF4-FFF2-40B4-BE49-F238E27FC236}">
                  <a16:creationId xmlns="" xmlns:a16="http://schemas.microsoft.com/office/drawing/2014/main" id="{2449F03C-56B2-4E8F-A050-AD34E43E5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96149" y="5836174"/>
              <a:ext cx="228791" cy="228791"/>
            </a:xfrm>
            <a:prstGeom prst="rect">
              <a:avLst/>
            </a:prstGeom>
          </p:spPr>
        </p:pic>
        <p:pic>
          <p:nvPicPr>
            <p:cNvPr id="210" name="Gráfico 209" descr="Usuario">
              <a:extLst>
                <a:ext uri="{FF2B5EF4-FFF2-40B4-BE49-F238E27FC236}">
                  <a16:creationId xmlns="" xmlns:a16="http://schemas.microsoft.com/office/drawing/2014/main" id="{BE07E8B0-37DA-4011-A398-8FF0B1815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67599" y="5836174"/>
              <a:ext cx="228791" cy="228791"/>
            </a:xfrm>
            <a:prstGeom prst="rect">
              <a:avLst/>
            </a:prstGeom>
          </p:spPr>
        </p:pic>
        <p:pic>
          <p:nvPicPr>
            <p:cNvPr id="211" name="Gráfico 210" descr="Usuario">
              <a:extLst>
                <a:ext uri="{FF2B5EF4-FFF2-40B4-BE49-F238E27FC236}">
                  <a16:creationId xmlns="" xmlns:a16="http://schemas.microsoft.com/office/drawing/2014/main" id="{061FAA0A-70D6-41F1-8B04-92DFE6C3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39049" y="5836174"/>
              <a:ext cx="228791" cy="228791"/>
            </a:xfrm>
            <a:prstGeom prst="rect">
              <a:avLst/>
            </a:prstGeom>
          </p:spPr>
        </p:pic>
      </p:grpSp>
      <p:grpSp>
        <p:nvGrpSpPr>
          <p:cNvPr id="212" name="Grupo 211">
            <a:extLst>
              <a:ext uri="{FF2B5EF4-FFF2-40B4-BE49-F238E27FC236}">
                <a16:creationId xmlns="" xmlns:a16="http://schemas.microsoft.com/office/drawing/2014/main" id="{C05F5F07-E663-425C-A76C-F0500D758DC8}"/>
              </a:ext>
            </a:extLst>
          </p:cNvPr>
          <p:cNvGrpSpPr/>
          <p:nvPr/>
        </p:nvGrpSpPr>
        <p:grpSpPr>
          <a:xfrm>
            <a:off x="2291368" y="5814119"/>
            <a:ext cx="5527986" cy="461666"/>
            <a:chOff x="2641602" y="2036156"/>
            <a:chExt cx="4866631" cy="461666"/>
          </a:xfrm>
        </p:grpSpPr>
        <p:sp>
          <p:nvSpPr>
            <p:cNvPr id="213" name="Rounded Rectangle 2">
              <a:extLst>
                <a:ext uri="{FF2B5EF4-FFF2-40B4-BE49-F238E27FC236}">
                  <a16:creationId xmlns="" xmlns:a16="http://schemas.microsoft.com/office/drawing/2014/main" id="{C5A4F2A2-A317-486D-890E-19BCAAD78F26}"/>
                </a:ext>
              </a:extLst>
            </p:cNvPr>
            <p:cNvSpPr/>
            <p:nvPr/>
          </p:nvSpPr>
          <p:spPr>
            <a:xfrm>
              <a:off x="2641602" y="2036156"/>
              <a:ext cx="4866631" cy="461666"/>
            </a:xfrm>
            <a:prstGeom prst="roundRect">
              <a:avLst>
                <a:gd name="adj" fmla="val 50000"/>
              </a:avLst>
            </a:prstGeom>
            <a:solidFill>
              <a:srgbClr val="507C89"/>
            </a:solidFill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15" name="CuadroTexto 214">
              <a:extLst>
                <a:ext uri="{FF2B5EF4-FFF2-40B4-BE49-F238E27FC236}">
                  <a16:creationId xmlns="" xmlns:a16="http://schemas.microsoft.com/office/drawing/2014/main" id="{590AC34B-50A8-41A9-9D7E-ADA5AC1AC73A}"/>
                </a:ext>
              </a:extLst>
            </p:cNvPr>
            <p:cNvSpPr txBox="1"/>
            <p:nvPr/>
          </p:nvSpPr>
          <p:spPr>
            <a:xfrm>
              <a:off x="4921149" y="2067652"/>
              <a:ext cx="606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CO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16" name="CuadroTexto 215">
              <a:extLst>
                <a:ext uri="{FF2B5EF4-FFF2-40B4-BE49-F238E27FC236}">
                  <a16:creationId xmlns="" xmlns:a16="http://schemas.microsoft.com/office/drawing/2014/main" id="{CACFD0EC-A932-491D-B508-6385301A4EC6}"/>
                </a:ext>
              </a:extLst>
            </p:cNvPr>
            <p:cNvSpPr txBox="1"/>
            <p:nvPr/>
          </p:nvSpPr>
          <p:spPr>
            <a:xfrm>
              <a:off x="2716230" y="2056612"/>
              <a:ext cx="4667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b="1" dirty="0" smtClean="0">
                  <a:solidFill>
                    <a:schemeClr val="bg1"/>
                  </a:solidFill>
                </a:rPr>
                <a:t>8000 </a:t>
              </a:r>
              <a:r>
                <a:rPr lang="es-CO" sz="1400" b="1" dirty="0" err="1" smtClean="0">
                  <a:solidFill>
                    <a:schemeClr val="bg1"/>
                  </a:solidFill>
                </a:rPr>
                <a:t>Pts</a:t>
              </a:r>
              <a:r>
                <a:rPr lang="es-CO" sz="1400" b="1" dirty="0" smtClean="0">
                  <a:solidFill>
                    <a:schemeClr val="bg1"/>
                  </a:solidFill>
                </a:rPr>
                <a:t> compensados            </a:t>
              </a:r>
              <a:r>
                <a:rPr lang="es-CO" sz="2000" b="1" dirty="0" smtClean="0">
                  <a:solidFill>
                    <a:schemeClr val="bg1"/>
                  </a:solidFill>
                </a:rPr>
                <a:t>16                     $ 1360</a:t>
              </a:r>
              <a:endParaRPr lang="es-CO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7" name="CuadroTexto 216">
            <a:extLst>
              <a:ext uri="{FF2B5EF4-FFF2-40B4-BE49-F238E27FC236}">
                <a16:creationId xmlns="" xmlns:a16="http://schemas.microsoft.com/office/drawing/2014/main" id="{499984B0-8802-46C4-8A70-6E8D9FCA798F}"/>
              </a:ext>
            </a:extLst>
          </p:cNvPr>
          <p:cNvSpPr txBox="1"/>
          <p:nvPr/>
        </p:nvSpPr>
        <p:spPr>
          <a:xfrm>
            <a:off x="9090768" y="1952844"/>
            <a:ext cx="2295144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666666"/>
                </a:solidFill>
              </a:rPr>
              <a:t>ESP 3</a:t>
            </a:r>
            <a:r>
              <a:rPr lang="es-CO" dirty="0">
                <a:solidFill>
                  <a:srgbClr val="666666"/>
                </a:solidFill>
              </a:rPr>
              <a:t>	</a:t>
            </a:r>
            <a:r>
              <a:rPr lang="es-CO" b="1" dirty="0">
                <a:solidFill>
                  <a:srgbClr val="666666"/>
                </a:solidFill>
              </a:rPr>
              <a:t>500 </a:t>
            </a:r>
            <a:r>
              <a:rPr lang="es-CO" b="1" dirty="0" err="1" smtClean="0">
                <a:solidFill>
                  <a:srgbClr val="666666"/>
                </a:solidFill>
              </a:rPr>
              <a:t>Pts</a:t>
            </a:r>
            <a:endParaRPr lang="es-CO" sz="1400" b="1" dirty="0">
              <a:solidFill>
                <a:srgbClr val="666666"/>
              </a:solidFill>
            </a:endParaRPr>
          </a:p>
        </p:txBody>
      </p:sp>
      <p:sp>
        <p:nvSpPr>
          <p:cNvPr id="218" name="CuadroTexto 217">
            <a:extLst>
              <a:ext uri="{FF2B5EF4-FFF2-40B4-BE49-F238E27FC236}">
                <a16:creationId xmlns="" xmlns:a16="http://schemas.microsoft.com/office/drawing/2014/main" id="{575F6646-104E-4CC5-94A5-E0FB515FF55A}"/>
              </a:ext>
            </a:extLst>
          </p:cNvPr>
          <p:cNvSpPr txBox="1"/>
          <p:nvPr/>
        </p:nvSpPr>
        <p:spPr>
          <a:xfrm>
            <a:off x="9083656" y="2546188"/>
            <a:ext cx="2295144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666666"/>
                </a:solidFill>
              </a:rPr>
              <a:t>  17%</a:t>
            </a:r>
            <a:endParaRPr lang="es-CO" sz="1400" b="1" dirty="0">
              <a:solidFill>
                <a:srgbClr val="666666"/>
              </a:solidFill>
            </a:endParaRPr>
          </a:p>
        </p:txBody>
      </p:sp>
      <p:sp>
        <p:nvSpPr>
          <p:cNvPr id="219" name="CuadroTexto 218">
            <a:extLst>
              <a:ext uri="{FF2B5EF4-FFF2-40B4-BE49-F238E27FC236}">
                <a16:creationId xmlns="" xmlns:a16="http://schemas.microsoft.com/office/drawing/2014/main" id="{2174B75B-1BA7-49F4-831B-25D5224BBFEE}"/>
              </a:ext>
            </a:extLst>
          </p:cNvPr>
          <p:cNvSpPr txBox="1"/>
          <p:nvPr/>
        </p:nvSpPr>
        <p:spPr>
          <a:xfrm>
            <a:off x="9068924" y="3133103"/>
            <a:ext cx="2295144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666666"/>
                </a:solidFill>
              </a:rPr>
              <a:t>$ </a:t>
            </a:r>
            <a:r>
              <a:rPr lang="es-CO" b="1" dirty="0" smtClean="0">
                <a:solidFill>
                  <a:srgbClr val="666666"/>
                </a:solidFill>
              </a:rPr>
              <a:t>85</a:t>
            </a:r>
            <a:endParaRPr lang="es-CO" sz="1400" b="1" dirty="0">
              <a:solidFill>
                <a:srgbClr val="666666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2CA4F6B6-AB3C-47E1-9604-7BD4A079A9C6}"/>
              </a:ext>
            </a:extLst>
          </p:cNvPr>
          <p:cNvSpPr txBox="1"/>
          <p:nvPr/>
        </p:nvSpPr>
        <p:spPr>
          <a:xfrm>
            <a:off x="3944014" y="1017483"/>
            <a:ext cx="832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solidFill>
                  <a:srgbClr val="507C89"/>
                </a:solidFill>
              </a:rPr>
              <a:t>500 </a:t>
            </a:r>
            <a:r>
              <a:rPr lang="es-CO" sz="1400" b="1" dirty="0" err="1" smtClean="0">
                <a:solidFill>
                  <a:srgbClr val="507C89"/>
                </a:solidFill>
              </a:rPr>
              <a:t>Pts</a:t>
            </a:r>
            <a:endParaRPr lang="es-CO" b="1" dirty="0">
              <a:solidFill>
                <a:srgbClr val="507C89"/>
              </a:solidFill>
            </a:endParaRPr>
          </a:p>
        </p:txBody>
      </p:sp>
      <p:sp>
        <p:nvSpPr>
          <p:cNvPr id="114" name="CuadroTexto 113">
            <a:extLst>
              <a:ext uri="{FF2B5EF4-FFF2-40B4-BE49-F238E27FC236}">
                <a16:creationId xmlns="" xmlns:a16="http://schemas.microsoft.com/office/drawing/2014/main" id="{BAEC58F8-AF29-41A7-B79D-6804824CEB94}"/>
              </a:ext>
            </a:extLst>
          </p:cNvPr>
          <p:cNvSpPr txBox="1"/>
          <p:nvPr/>
        </p:nvSpPr>
        <p:spPr>
          <a:xfrm>
            <a:off x="6661815" y="1017483"/>
            <a:ext cx="884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solidFill>
                  <a:srgbClr val="507C89"/>
                </a:solidFill>
              </a:rPr>
              <a:t>500 </a:t>
            </a:r>
            <a:r>
              <a:rPr lang="es-CO" sz="1400" b="1" dirty="0" err="1" smtClean="0">
                <a:solidFill>
                  <a:srgbClr val="507C89"/>
                </a:solidFill>
              </a:rPr>
              <a:t>Pts</a:t>
            </a:r>
            <a:endParaRPr lang="es-CO" b="1" dirty="0">
              <a:solidFill>
                <a:srgbClr val="507C89"/>
              </a:solidFill>
            </a:endParaRPr>
          </a:p>
        </p:txBody>
      </p:sp>
      <p:sp>
        <p:nvSpPr>
          <p:cNvPr id="123" name="TextBox 11">
            <a:extLst>
              <a:ext uri="{FF2B5EF4-FFF2-40B4-BE49-F238E27FC236}">
                <a16:creationId xmlns=""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6592061" y="6371321"/>
            <a:ext cx="121532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$ 2635</a:t>
            </a:r>
            <a:endParaRPr lang="en-US" altLang="ko-KR" sz="24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08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  <p:bldP spid="218" grpId="0" animBg="1"/>
      <p:bldP spid="219" grpId="0" animBg="1"/>
      <p:bldP spid="6" grpId="0"/>
      <p:bldP spid="114" grpId="0"/>
      <p:bldP spid="1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80809"/>
            <a:ext cx="11573197" cy="724247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Proyección 2 x 2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="" xmlns:a16="http://schemas.microsoft.com/office/drawing/2014/main" id="{B312B58F-3FC7-45AC-B670-6E7D51F1F075}"/>
              </a:ext>
            </a:extLst>
          </p:cNvPr>
          <p:cNvSpPr txBox="1"/>
          <p:nvPr/>
        </p:nvSpPr>
        <p:spPr>
          <a:xfrm>
            <a:off x="2146300" y="6116284"/>
            <a:ext cx="814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i="1" dirty="0">
                <a:solidFill>
                  <a:schemeClr val="bg1"/>
                </a:solidFill>
              </a:rPr>
              <a:t>Objetivo: </a:t>
            </a:r>
            <a:r>
              <a:rPr lang="es-CO" sz="2800" i="1" dirty="0">
                <a:solidFill>
                  <a:schemeClr val="bg1"/>
                </a:solidFill>
              </a:rPr>
              <a:t>2 nuevos socios en </a:t>
            </a:r>
            <a:r>
              <a:rPr lang="es-CO" sz="2800" i="1" dirty="0" smtClean="0">
                <a:solidFill>
                  <a:schemeClr val="bg1"/>
                </a:solidFill>
              </a:rPr>
              <a:t>n semanas</a:t>
            </a:r>
            <a:endParaRPr lang="es-CO" i="1" dirty="0">
              <a:solidFill>
                <a:schemeClr val="bg1"/>
              </a:solidFill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=""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6488777" y="5418830"/>
            <a:ext cx="197126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U$ 2,635.00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4355355" y="5417139"/>
            <a:ext cx="186129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U$ 2,140.00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=""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8758034" y="5417139"/>
            <a:ext cx="181898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U$ 4,775.00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60475" y="2631517"/>
            <a:ext cx="151229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1</a:t>
            </a:r>
            <a:endParaRPr lang="es-EC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950849" y="2592194"/>
            <a:ext cx="117571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2</a:t>
            </a:r>
            <a:endParaRPr lang="es-EC" dirty="0"/>
          </a:p>
        </p:txBody>
      </p:sp>
      <p:sp>
        <p:nvSpPr>
          <p:cNvPr id="20" name="CuadroTexto 19"/>
          <p:cNvSpPr txBox="1"/>
          <p:nvPr/>
        </p:nvSpPr>
        <p:spPr>
          <a:xfrm>
            <a:off x="4333630" y="2593453"/>
            <a:ext cx="18830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$ 300.00</a:t>
            </a:r>
            <a:endParaRPr lang="es-EC" dirty="0"/>
          </a:p>
        </p:txBody>
      </p:sp>
      <p:sp>
        <p:nvSpPr>
          <p:cNvPr id="22" name="CuadroTexto 21"/>
          <p:cNvSpPr txBox="1"/>
          <p:nvPr/>
        </p:nvSpPr>
        <p:spPr>
          <a:xfrm>
            <a:off x="6423711" y="2582335"/>
            <a:ext cx="203633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$ 85.00</a:t>
            </a:r>
            <a:endParaRPr lang="es-EC" dirty="0"/>
          </a:p>
        </p:txBody>
      </p:sp>
      <p:sp>
        <p:nvSpPr>
          <p:cNvPr id="24" name="CuadroTexto 23"/>
          <p:cNvSpPr txBox="1"/>
          <p:nvPr/>
        </p:nvSpPr>
        <p:spPr>
          <a:xfrm>
            <a:off x="8693432" y="2582335"/>
            <a:ext cx="188358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$ 385.00</a:t>
            </a:r>
            <a:endParaRPr lang="es-EC" dirty="0"/>
          </a:p>
        </p:txBody>
      </p:sp>
      <p:sp>
        <p:nvSpPr>
          <p:cNvPr id="37" name="CuadroTexto 36"/>
          <p:cNvSpPr txBox="1"/>
          <p:nvPr/>
        </p:nvSpPr>
        <p:spPr>
          <a:xfrm>
            <a:off x="4333630" y="3157820"/>
            <a:ext cx="18830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$ 80.00</a:t>
            </a:r>
            <a:endParaRPr lang="es-EC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449301" y="3132190"/>
            <a:ext cx="201074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$ 170.00</a:t>
            </a:r>
            <a:endParaRPr lang="es-EC" dirty="0"/>
          </a:p>
        </p:txBody>
      </p:sp>
      <p:sp>
        <p:nvSpPr>
          <p:cNvPr id="39" name="CuadroTexto 38"/>
          <p:cNvSpPr txBox="1"/>
          <p:nvPr/>
        </p:nvSpPr>
        <p:spPr>
          <a:xfrm>
            <a:off x="8701390" y="3175514"/>
            <a:ext cx="187562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$ 250.00</a:t>
            </a:r>
            <a:endParaRPr lang="es-EC" dirty="0"/>
          </a:p>
        </p:txBody>
      </p:sp>
      <p:sp>
        <p:nvSpPr>
          <p:cNvPr id="40" name="CuadroTexto 39"/>
          <p:cNvSpPr txBox="1"/>
          <p:nvPr/>
        </p:nvSpPr>
        <p:spPr>
          <a:xfrm>
            <a:off x="1260475" y="3181489"/>
            <a:ext cx="151229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/>
              <a:t>2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2950849" y="3155249"/>
            <a:ext cx="117571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4</a:t>
            </a:r>
            <a:endParaRPr lang="es-EC" dirty="0"/>
          </a:p>
        </p:txBody>
      </p:sp>
      <p:sp>
        <p:nvSpPr>
          <p:cNvPr id="43" name="CuadroTexto 42"/>
          <p:cNvSpPr txBox="1"/>
          <p:nvPr/>
        </p:nvSpPr>
        <p:spPr>
          <a:xfrm>
            <a:off x="4333630" y="3696931"/>
            <a:ext cx="18830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$ 160.00</a:t>
            </a:r>
            <a:endParaRPr lang="es-EC" dirty="0"/>
          </a:p>
        </p:txBody>
      </p:sp>
      <p:sp>
        <p:nvSpPr>
          <p:cNvPr id="44" name="CuadroTexto 43"/>
          <p:cNvSpPr txBox="1"/>
          <p:nvPr/>
        </p:nvSpPr>
        <p:spPr>
          <a:xfrm>
            <a:off x="6463362" y="3711954"/>
            <a:ext cx="199667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$ 340.00</a:t>
            </a:r>
            <a:endParaRPr lang="es-EC" dirty="0"/>
          </a:p>
        </p:txBody>
      </p:sp>
      <p:sp>
        <p:nvSpPr>
          <p:cNvPr id="45" name="CuadroTexto 44"/>
          <p:cNvSpPr txBox="1"/>
          <p:nvPr/>
        </p:nvSpPr>
        <p:spPr>
          <a:xfrm>
            <a:off x="8715458" y="3713074"/>
            <a:ext cx="186155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$ 500.00</a:t>
            </a:r>
            <a:endParaRPr lang="es-EC" dirty="0"/>
          </a:p>
        </p:txBody>
      </p:sp>
      <p:sp>
        <p:nvSpPr>
          <p:cNvPr id="46" name="CuadroTexto 45"/>
          <p:cNvSpPr txBox="1"/>
          <p:nvPr/>
        </p:nvSpPr>
        <p:spPr>
          <a:xfrm>
            <a:off x="1260475" y="3705401"/>
            <a:ext cx="151229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3</a:t>
            </a:r>
            <a:endParaRPr lang="es-EC" dirty="0"/>
          </a:p>
        </p:txBody>
      </p:sp>
      <p:sp>
        <p:nvSpPr>
          <p:cNvPr id="47" name="CuadroTexto 46"/>
          <p:cNvSpPr txBox="1"/>
          <p:nvPr/>
        </p:nvSpPr>
        <p:spPr>
          <a:xfrm>
            <a:off x="2950849" y="3706613"/>
            <a:ext cx="116883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/>
              <a:t>8</a:t>
            </a:r>
            <a:endParaRPr lang="es-EC" dirty="0"/>
          </a:p>
        </p:txBody>
      </p:sp>
      <p:sp>
        <p:nvSpPr>
          <p:cNvPr id="49" name="CuadroTexto 48"/>
          <p:cNvSpPr txBox="1"/>
          <p:nvPr/>
        </p:nvSpPr>
        <p:spPr>
          <a:xfrm>
            <a:off x="4355355" y="4794646"/>
            <a:ext cx="18830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$ 1280.00</a:t>
            </a:r>
            <a:endParaRPr lang="es-EC" dirty="0"/>
          </a:p>
        </p:txBody>
      </p:sp>
      <p:sp>
        <p:nvSpPr>
          <p:cNvPr id="50" name="CuadroTexto 49"/>
          <p:cNvSpPr txBox="1"/>
          <p:nvPr/>
        </p:nvSpPr>
        <p:spPr>
          <a:xfrm>
            <a:off x="6477485" y="4809305"/>
            <a:ext cx="198255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$ 1360.00</a:t>
            </a:r>
            <a:endParaRPr lang="es-EC" dirty="0"/>
          </a:p>
        </p:txBody>
      </p:sp>
      <p:sp>
        <p:nvSpPr>
          <p:cNvPr id="51" name="CuadroTexto 50"/>
          <p:cNvSpPr txBox="1"/>
          <p:nvPr/>
        </p:nvSpPr>
        <p:spPr>
          <a:xfrm>
            <a:off x="8743640" y="4810425"/>
            <a:ext cx="18333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$ 2640.00</a:t>
            </a:r>
            <a:endParaRPr lang="es-EC" dirty="0"/>
          </a:p>
        </p:txBody>
      </p:sp>
      <p:sp>
        <p:nvSpPr>
          <p:cNvPr id="52" name="CuadroTexto 51"/>
          <p:cNvSpPr txBox="1"/>
          <p:nvPr/>
        </p:nvSpPr>
        <p:spPr>
          <a:xfrm>
            <a:off x="1246455" y="4802752"/>
            <a:ext cx="15263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5</a:t>
            </a:r>
            <a:endParaRPr lang="es-EC" dirty="0"/>
          </a:p>
        </p:txBody>
      </p:sp>
      <p:sp>
        <p:nvSpPr>
          <p:cNvPr id="53" name="CuadroTexto 52"/>
          <p:cNvSpPr txBox="1"/>
          <p:nvPr/>
        </p:nvSpPr>
        <p:spPr>
          <a:xfrm>
            <a:off x="2950849" y="4792801"/>
            <a:ext cx="117571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32</a:t>
            </a:r>
            <a:endParaRPr lang="es-EC" dirty="0"/>
          </a:p>
        </p:txBody>
      </p:sp>
      <p:sp>
        <p:nvSpPr>
          <p:cNvPr id="55" name="CuadroTexto 54"/>
          <p:cNvSpPr txBox="1"/>
          <p:nvPr/>
        </p:nvSpPr>
        <p:spPr>
          <a:xfrm>
            <a:off x="4341299" y="4253781"/>
            <a:ext cx="18830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$ 320.00</a:t>
            </a:r>
            <a:endParaRPr lang="es-EC" dirty="0"/>
          </a:p>
        </p:txBody>
      </p:sp>
      <p:sp>
        <p:nvSpPr>
          <p:cNvPr id="56" name="CuadroTexto 55"/>
          <p:cNvSpPr txBox="1"/>
          <p:nvPr/>
        </p:nvSpPr>
        <p:spPr>
          <a:xfrm>
            <a:off x="6463413" y="4254372"/>
            <a:ext cx="199662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$ 680.00</a:t>
            </a:r>
            <a:endParaRPr lang="es-EC" dirty="0"/>
          </a:p>
        </p:txBody>
      </p:sp>
      <p:sp>
        <p:nvSpPr>
          <p:cNvPr id="57" name="CuadroTexto 56"/>
          <p:cNvSpPr txBox="1"/>
          <p:nvPr/>
        </p:nvSpPr>
        <p:spPr>
          <a:xfrm>
            <a:off x="8729572" y="4255492"/>
            <a:ext cx="184744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$ 1000.00</a:t>
            </a:r>
            <a:endParaRPr lang="es-EC" dirty="0"/>
          </a:p>
        </p:txBody>
      </p:sp>
      <p:sp>
        <p:nvSpPr>
          <p:cNvPr id="58" name="CuadroTexto 57"/>
          <p:cNvSpPr txBox="1"/>
          <p:nvPr/>
        </p:nvSpPr>
        <p:spPr>
          <a:xfrm>
            <a:off x="1246455" y="4261467"/>
            <a:ext cx="15263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4</a:t>
            </a:r>
            <a:endParaRPr lang="es-EC" dirty="0"/>
          </a:p>
        </p:txBody>
      </p:sp>
      <p:sp>
        <p:nvSpPr>
          <p:cNvPr id="59" name="CuadroTexto 58"/>
          <p:cNvSpPr txBox="1"/>
          <p:nvPr/>
        </p:nvSpPr>
        <p:spPr>
          <a:xfrm>
            <a:off x="2950848" y="4252600"/>
            <a:ext cx="117098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dirty="0" smtClean="0"/>
              <a:t>16</a:t>
            </a:r>
            <a:endParaRPr lang="es-EC" dirty="0"/>
          </a:p>
        </p:txBody>
      </p:sp>
      <p:sp>
        <p:nvSpPr>
          <p:cNvPr id="60" name="CuadroTexto 59"/>
          <p:cNvSpPr txBox="1"/>
          <p:nvPr/>
        </p:nvSpPr>
        <p:spPr>
          <a:xfrm>
            <a:off x="4304646" y="1757263"/>
            <a:ext cx="1912004" cy="6487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s-EC" b="1" dirty="0" smtClean="0"/>
              <a:t>GEN 5</a:t>
            </a:r>
            <a:endParaRPr lang="es-EC" b="1" dirty="0"/>
          </a:p>
        </p:txBody>
      </p:sp>
      <p:sp>
        <p:nvSpPr>
          <p:cNvPr id="61" name="CuadroTexto 60"/>
          <p:cNvSpPr txBox="1"/>
          <p:nvPr/>
        </p:nvSpPr>
        <p:spPr>
          <a:xfrm>
            <a:off x="6450038" y="1759677"/>
            <a:ext cx="201000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C" b="1" dirty="0" smtClean="0"/>
              <a:t>Puntos compensados</a:t>
            </a:r>
            <a:endParaRPr lang="es-EC" b="1" dirty="0"/>
          </a:p>
        </p:txBody>
      </p:sp>
      <p:sp>
        <p:nvSpPr>
          <p:cNvPr id="62" name="CuadroTexto 61"/>
          <p:cNvSpPr txBox="1"/>
          <p:nvPr/>
        </p:nvSpPr>
        <p:spPr>
          <a:xfrm>
            <a:off x="8693431" y="1757262"/>
            <a:ext cx="1883584" cy="6384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s-EC" b="1" dirty="0" smtClean="0"/>
              <a:t>Total  Ingresos</a:t>
            </a:r>
            <a:endParaRPr lang="es-EC" b="1" dirty="0"/>
          </a:p>
        </p:txBody>
      </p:sp>
      <p:sp>
        <p:nvSpPr>
          <p:cNvPr id="63" name="CuadroTexto 62"/>
          <p:cNvSpPr txBox="1"/>
          <p:nvPr/>
        </p:nvSpPr>
        <p:spPr>
          <a:xfrm>
            <a:off x="1246454" y="1758462"/>
            <a:ext cx="1526317" cy="6372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s-EC" b="1" dirty="0" err="1" smtClean="0"/>
              <a:t>Generacion</a:t>
            </a:r>
            <a:endParaRPr lang="es-EC" b="1" dirty="0"/>
          </a:p>
        </p:txBody>
      </p:sp>
      <p:sp>
        <p:nvSpPr>
          <p:cNvPr id="64" name="CuadroTexto 63"/>
          <p:cNvSpPr txBox="1"/>
          <p:nvPr/>
        </p:nvSpPr>
        <p:spPr>
          <a:xfrm>
            <a:off x="2950849" y="1757262"/>
            <a:ext cx="1175719" cy="6384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s-EC" b="1" dirty="0" smtClean="0"/>
              <a:t>Socios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109267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=""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807720" y="2615299"/>
            <a:ext cx="1062969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CO" altLang="ko-KR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Cuantos meses lograrías sobrevivir con lo que tienes ahorrado?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05840" y="4754880"/>
            <a:ext cx="999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tu respuesta es menos a 6 meses, debes conocer lo que son los ingresos </a:t>
            </a:r>
            <a:r>
              <a:rPr lang="es-CO" sz="28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pasivos o Residuales.</a:t>
            </a:r>
            <a:endParaRPr lang="es-CO" sz="28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84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EEDFAACF-4866-439F-80CE-2E167A8C995D}"/>
              </a:ext>
            </a:extLst>
          </p:cNvPr>
          <p:cNvSpPr/>
          <p:nvPr/>
        </p:nvSpPr>
        <p:spPr>
          <a:xfrm>
            <a:off x="1308100" y="5994400"/>
            <a:ext cx="10807700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5" name="Grupo 4">
            <a:extLst>
              <a:ext uri="{FF2B5EF4-FFF2-40B4-BE49-F238E27FC236}">
                <a16:creationId xmlns="" xmlns:a16="http://schemas.microsoft.com/office/drawing/2014/main" id="{EA56D4F0-67E3-40B2-8B6F-013881DE36D1}"/>
              </a:ext>
            </a:extLst>
          </p:cNvPr>
          <p:cNvGrpSpPr/>
          <p:nvPr/>
        </p:nvGrpSpPr>
        <p:grpSpPr>
          <a:xfrm>
            <a:off x="1711307" y="4499955"/>
            <a:ext cx="7204093" cy="707045"/>
            <a:chOff x="1711307" y="4499955"/>
            <a:chExt cx="7204093" cy="707045"/>
          </a:xfrm>
        </p:grpSpPr>
        <p:sp>
          <p:nvSpPr>
            <p:cNvPr id="62" name="Rounded Rectangle 2">
              <a:extLst>
                <a:ext uri="{FF2B5EF4-FFF2-40B4-BE49-F238E27FC236}">
                  <a16:creationId xmlns="" xmlns:a16="http://schemas.microsoft.com/office/drawing/2014/main" id="{A6D0D868-8724-43AE-A0BF-80321DBE1123}"/>
                </a:ext>
              </a:extLst>
            </p:cNvPr>
            <p:cNvSpPr/>
            <p:nvPr/>
          </p:nvSpPr>
          <p:spPr>
            <a:xfrm>
              <a:off x="1711307" y="4499955"/>
              <a:ext cx="7204093" cy="707045"/>
            </a:xfrm>
            <a:prstGeom prst="roundRect">
              <a:avLst>
                <a:gd name="adj" fmla="val 50000"/>
              </a:avLst>
            </a:prstGeom>
            <a:solidFill>
              <a:srgbClr val="507C89"/>
            </a:solidFill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="" xmlns:a16="http://schemas.microsoft.com/office/drawing/2014/main" id="{CF1D5055-69F0-48A4-B213-EBE52175F353}"/>
                </a:ext>
              </a:extLst>
            </p:cNvPr>
            <p:cNvSpPr txBox="1"/>
            <p:nvPr/>
          </p:nvSpPr>
          <p:spPr>
            <a:xfrm>
              <a:off x="1869743" y="4597400"/>
              <a:ext cx="6804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800" b="1" dirty="0" smtClean="0">
                  <a:solidFill>
                    <a:schemeClr val="bg1"/>
                  </a:solidFill>
                </a:rPr>
                <a:t>4800 </a:t>
              </a:r>
              <a:r>
                <a:rPr lang="es-CO" sz="2800" b="1" dirty="0" err="1" smtClean="0">
                  <a:solidFill>
                    <a:schemeClr val="bg1"/>
                  </a:solidFill>
                </a:rPr>
                <a:t>Pts</a:t>
              </a:r>
              <a:r>
                <a:rPr lang="es-CO" sz="2800" b="1" dirty="0" smtClean="0">
                  <a:solidFill>
                    <a:schemeClr val="bg1"/>
                  </a:solidFill>
                </a:rPr>
                <a:t>    100                  100    $ </a:t>
              </a:r>
              <a:r>
                <a:rPr lang="es-CO" sz="2800" b="1" dirty="0" smtClean="0">
                  <a:solidFill>
                    <a:schemeClr val="bg1"/>
                  </a:solidFill>
                </a:rPr>
                <a:t>816,</a:t>
              </a:r>
              <a:r>
                <a:rPr lang="es-CO" sz="2800" b="1" dirty="0" smtClean="0">
                  <a:solidFill>
                    <a:schemeClr val="bg1"/>
                  </a:solidFill>
                </a:rPr>
                <a:t>00</a:t>
              </a:r>
              <a:endParaRPr lang="es-CO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Gráfico 18" descr="Usuario">
            <a:extLst>
              <a:ext uri="{FF2B5EF4-FFF2-40B4-BE49-F238E27FC236}">
                <a16:creationId xmlns="" xmlns:a16="http://schemas.microsoft.com/office/drawing/2014/main" id="{F1CBF774-4955-4161-A346-68D4F3ECB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904" y="357280"/>
            <a:ext cx="1086366" cy="1086366"/>
          </a:xfrm>
          <a:prstGeom prst="rect">
            <a:avLst/>
          </a:prstGeom>
        </p:spPr>
      </p:pic>
      <p:sp>
        <p:nvSpPr>
          <p:cNvPr id="94" name="CuadroTexto 93">
            <a:extLst>
              <a:ext uri="{FF2B5EF4-FFF2-40B4-BE49-F238E27FC236}">
                <a16:creationId xmlns="" xmlns:a16="http://schemas.microsoft.com/office/drawing/2014/main" id="{056FF9A6-2FC0-4E5E-9289-7BA7D658DCE4}"/>
              </a:ext>
            </a:extLst>
          </p:cNvPr>
          <p:cNvSpPr txBox="1"/>
          <p:nvPr/>
        </p:nvSpPr>
        <p:spPr>
          <a:xfrm>
            <a:off x="8788400" y="385597"/>
            <a:ext cx="3257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rgbClr val="507C89"/>
                </a:solidFill>
              </a:rPr>
              <a:t>Compensación</a:t>
            </a:r>
          </a:p>
          <a:p>
            <a:pPr algn="ctr"/>
            <a:r>
              <a:rPr lang="es-CO" sz="3200" b="1" dirty="0">
                <a:solidFill>
                  <a:srgbClr val="507C89"/>
                </a:solidFill>
              </a:rPr>
              <a:t>Binario</a:t>
            </a:r>
          </a:p>
          <a:p>
            <a:pPr algn="ctr"/>
            <a:r>
              <a:rPr lang="es-CO" sz="3200" b="1" dirty="0">
                <a:solidFill>
                  <a:srgbClr val="507C89"/>
                </a:solidFill>
              </a:rPr>
              <a:t>(Recompra)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="" xmlns:a16="http://schemas.microsoft.com/office/drawing/2014/main" id="{C639C64C-FDA7-4DC7-A9B4-6EC2A234D65F}"/>
              </a:ext>
            </a:extLst>
          </p:cNvPr>
          <p:cNvGrpSpPr/>
          <p:nvPr/>
        </p:nvGrpSpPr>
        <p:grpSpPr>
          <a:xfrm>
            <a:off x="3548558" y="1407449"/>
            <a:ext cx="3344387" cy="807957"/>
            <a:chOff x="2700622" y="1184437"/>
            <a:chExt cx="3040352" cy="807957"/>
          </a:xfrm>
        </p:grpSpPr>
        <p:pic>
          <p:nvPicPr>
            <p:cNvPr id="34" name="Gráfico 33" descr="Usuario">
              <a:extLst>
                <a:ext uri="{FF2B5EF4-FFF2-40B4-BE49-F238E27FC236}">
                  <a16:creationId xmlns="" xmlns:a16="http://schemas.microsoft.com/office/drawing/2014/main" id="{1BB9216F-6B57-4191-B550-FFCA361DA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00622" y="1184437"/>
              <a:ext cx="783555" cy="783555"/>
            </a:xfrm>
            <a:prstGeom prst="rect">
              <a:avLst/>
            </a:prstGeom>
          </p:spPr>
        </p:pic>
        <p:pic>
          <p:nvPicPr>
            <p:cNvPr id="36" name="Gráfico 35" descr="Usuario">
              <a:extLst>
                <a:ext uri="{FF2B5EF4-FFF2-40B4-BE49-F238E27FC236}">
                  <a16:creationId xmlns="" xmlns:a16="http://schemas.microsoft.com/office/drawing/2014/main" id="{AAF8D503-9DCA-4667-B1B5-0FB56DC3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7419" y="1208839"/>
              <a:ext cx="783555" cy="783555"/>
            </a:xfrm>
            <a:prstGeom prst="rect">
              <a:avLst/>
            </a:prstGeom>
          </p:spPr>
        </p:pic>
      </p:grpSp>
      <p:sp>
        <p:nvSpPr>
          <p:cNvPr id="44" name="CuadroTexto 43">
            <a:extLst>
              <a:ext uri="{FF2B5EF4-FFF2-40B4-BE49-F238E27FC236}">
                <a16:creationId xmlns="" xmlns:a16="http://schemas.microsoft.com/office/drawing/2014/main" id="{629CF521-5DCC-4F77-A964-3953E3840CB1}"/>
              </a:ext>
            </a:extLst>
          </p:cNvPr>
          <p:cNvSpPr txBox="1"/>
          <p:nvPr/>
        </p:nvSpPr>
        <p:spPr>
          <a:xfrm>
            <a:off x="4291043" y="1487383"/>
            <a:ext cx="74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solidFill>
                  <a:srgbClr val="507C89"/>
                </a:solidFill>
              </a:rPr>
              <a:t>48 </a:t>
            </a:r>
            <a:r>
              <a:rPr lang="es-CO" sz="1400" b="1" dirty="0" err="1" smtClean="0">
                <a:solidFill>
                  <a:srgbClr val="507C89"/>
                </a:solidFill>
              </a:rPr>
              <a:t>Pts</a:t>
            </a:r>
            <a:endParaRPr lang="es-CO" b="1" dirty="0">
              <a:solidFill>
                <a:srgbClr val="507C89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="" xmlns:a16="http://schemas.microsoft.com/office/drawing/2014/main" id="{346DB696-1B31-4E60-A24B-BDBDB04956E7}"/>
              </a:ext>
            </a:extLst>
          </p:cNvPr>
          <p:cNvSpPr txBox="1"/>
          <p:nvPr/>
        </p:nvSpPr>
        <p:spPr>
          <a:xfrm>
            <a:off x="6659005" y="1487383"/>
            <a:ext cx="74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solidFill>
                  <a:srgbClr val="507C89"/>
                </a:solidFill>
              </a:rPr>
              <a:t>48 </a:t>
            </a:r>
            <a:r>
              <a:rPr lang="es-CO" sz="1400" b="1" dirty="0" err="1" smtClean="0">
                <a:solidFill>
                  <a:srgbClr val="507C89"/>
                </a:solidFill>
              </a:rPr>
              <a:t>Pts</a:t>
            </a:r>
            <a:endParaRPr lang="es-CO" b="1" dirty="0">
              <a:solidFill>
                <a:srgbClr val="507C89"/>
              </a:solidFill>
            </a:endParaRPr>
          </a:p>
        </p:txBody>
      </p:sp>
      <p:cxnSp>
        <p:nvCxnSpPr>
          <p:cNvPr id="63" name="직선 연결선 55">
            <a:extLst>
              <a:ext uri="{FF2B5EF4-FFF2-40B4-BE49-F238E27FC236}">
                <a16:creationId xmlns="" xmlns:a16="http://schemas.microsoft.com/office/drawing/2014/main" id="{7BDC0287-B7E0-41AC-A45A-63EB42BEE7D7}"/>
              </a:ext>
            </a:extLst>
          </p:cNvPr>
          <p:cNvCxnSpPr>
            <a:cxnSpLocks/>
          </p:cNvCxnSpPr>
          <p:nvPr/>
        </p:nvCxnSpPr>
        <p:spPr>
          <a:xfrm flipH="1">
            <a:off x="1431908" y="944680"/>
            <a:ext cx="7496192" cy="0"/>
          </a:xfrm>
          <a:prstGeom prst="line">
            <a:avLst/>
          </a:prstGeom>
          <a:noFill/>
          <a:ln w="19050">
            <a:solidFill>
              <a:srgbClr val="507C89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직선 연결선 55">
            <a:extLst>
              <a:ext uri="{FF2B5EF4-FFF2-40B4-BE49-F238E27FC236}">
                <a16:creationId xmlns="" xmlns:a16="http://schemas.microsoft.com/office/drawing/2014/main" id="{2DD7390E-769E-440C-BA49-9D9243DB55A8}"/>
              </a:ext>
            </a:extLst>
          </p:cNvPr>
          <p:cNvCxnSpPr>
            <a:cxnSpLocks/>
          </p:cNvCxnSpPr>
          <p:nvPr/>
        </p:nvCxnSpPr>
        <p:spPr>
          <a:xfrm flipV="1">
            <a:off x="1122870" y="1659548"/>
            <a:ext cx="0" cy="4548436"/>
          </a:xfrm>
          <a:prstGeom prst="line">
            <a:avLst/>
          </a:prstGeom>
          <a:noFill/>
          <a:ln w="19050">
            <a:solidFill>
              <a:srgbClr val="507C89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CuadroTexto 69">
            <a:extLst>
              <a:ext uri="{FF2B5EF4-FFF2-40B4-BE49-F238E27FC236}">
                <a16:creationId xmlns="" xmlns:a16="http://schemas.microsoft.com/office/drawing/2014/main" id="{6F536AB7-BDEA-41FF-BE80-386680F1027B}"/>
              </a:ext>
            </a:extLst>
          </p:cNvPr>
          <p:cNvSpPr txBox="1"/>
          <p:nvPr/>
        </p:nvSpPr>
        <p:spPr>
          <a:xfrm>
            <a:off x="1727199" y="381000"/>
            <a:ext cx="498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507C89"/>
                </a:solidFill>
              </a:rPr>
              <a:t>EJ: </a:t>
            </a:r>
            <a:r>
              <a:rPr lang="es-CO" sz="2800" b="1" dirty="0" smtClean="0">
                <a:solidFill>
                  <a:srgbClr val="507C89"/>
                </a:solidFill>
              </a:rPr>
              <a:t>ESP3</a:t>
            </a:r>
            <a:endParaRPr lang="es-CO" b="1" dirty="0">
              <a:solidFill>
                <a:srgbClr val="507C89"/>
              </a:solidFill>
            </a:endParaRPr>
          </a:p>
        </p:txBody>
      </p:sp>
      <p:grpSp>
        <p:nvGrpSpPr>
          <p:cNvPr id="47" name="Grupo 46">
            <a:extLst>
              <a:ext uri="{FF2B5EF4-FFF2-40B4-BE49-F238E27FC236}">
                <a16:creationId xmlns="" xmlns:a16="http://schemas.microsoft.com/office/drawing/2014/main" id="{E0261644-B6C0-4710-BF40-A12AD854CAEA}"/>
              </a:ext>
            </a:extLst>
          </p:cNvPr>
          <p:cNvGrpSpPr/>
          <p:nvPr/>
        </p:nvGrpSpPr>
        <p:grpSpPr>
          <a:xfrm>
            <a:off x="1774792" y="3613386"/>
            <a:ext cx="7204093" cy="707045"/>
            <a:chOff x="936607" y="1820255"/>
            <a:chExt cx="7204093" cy="707045"/>
          </a:xfrm>
        </p:grpSpPr>
        <p:sp>
          <p:nvSpPr>
            <p:cNvPr id="48" name="Rounded Rectangle 2">
              <a:extLst>
                <a:ext uri="{FF2B5EF4-FFF2-40B4-BE49-F238E27FC236}">
                  <a16:creationId xmlns="" xmlns:a16="http://schemas.microsoft.com/office/drawing/2014/main" id="{63D5A82E-3D63-4F37-BAC6-855D300137B8}"/>
                </a:ext>
              </a:extLst>
            </p:cNvPr>
            <p:cNvSpPr/>
            <p:nvPr/>
          </p:nvSpPr>
          <p:spPr>
            <a:xfrm>
              <a:off x="936607" y="1820255"/>
              <a:ext cx="7204093" cy="7070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="" xmlns:a16="http://schemas.microsoft.com/office/drawing/2014/main" id="{E39FACA0-BD74-4840-A657-686CB6056B08}"/>
                </a:ext>
              </a:extLst>
            </p:cNvPr>
            <p:cNvSpPr txBox="1"/>
            <p:nvPr/>
          </p:nvSpPr>
          <p:spPr>
            <a:xfrm>
              <a:off x="1157216" y="1917700"/>
              <a:ext cx="67675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800" b="1" dirty="0" smtClean="0">
                  <a:solidFill>
                    <a:srgbClr val="507C89"/>
                  </a:solidFill>
                </a:rPr>
                <a:t>480 </a:t>
              </a:r>
              <a:r>
                <a:rPr lang="es-CO" sz="2800" b="1" dirty="0" err="1" smtClean="0">
                  <a:solidFill>
                    <a:srgbClr val="507C89"/>
                  </a:solidFill>
                </a:rPr>
                <a:t>Pts</a:t>
              </a:r>
              <a:r>
                <a:rPr lang="es-CO" sz="2800" b="1" dirty="0" smtClean="0">
                  <a:solidFill>
                    <a:srgbClr val="507C89"/>
                  </a:solidFill>
                </a:rPr>
                <a:t>      10                     10       $ 81</a:t>
              </a:r>
              <a:r>
                <a:rPr lang="es-CO" sz="2800" b="1" dirty="0" smtClean="0">
                  <a:solidFill>
                    <a:srgbClr val="507C89"/>
                  </a:solidFill>
                </a:rPr>
                <a:t>,6</a:t>
              </a:r>
              <a:r>
                <a:rPr lang="es-CO" sz="2800" b="1" dirty="0" smtClean="0">
                  <a:solidFill>
                    <a:srgbClr val="507C89"/>
                  </a:solidFill>
                </a:rPr>
                <a:t>0</a:t>
              </a:r>
              <a:endParaRPr lang="es-CO" sz="2800" b="1" dirty="0">
                <a:solidFill>
                  <a:srgbClr val="507C89"/>
                </a:solidFill>
              </a:endParaRP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="" xmlns:a16="http://schemas.microsoft.com/office/drawing/2014/main" id="{144FB4A9-0F3A-41F2-BCC1-4D80E4897F63}"/>
              </a:ext>
            </a:extLst>
          </p:cNvPr>
          <p:cNvGrpSpPr/>
          <p:nvPr/>
        </p:nvGrpSpPr>
        <p:grpSpPr>
          <a:xfrm>
            <a:off x="1799858" y="5317867"/>
            <a:ext cx="7204093" cy="707045"/>
            <a:chOff x="1025158" y="1825367"/>
            <a:chExt cx="7204093" cy="707045"/>
          </a:xfrm>
        </p:grpSpPr>
        <p:sp>
          <p:nvSpPr>
            <p:cNvPr id="84" name="Rounded Rectangle 2">
              <a:extLst>
                <a:ext uri="{FF2B5EF4-FFF2-40B4-BE49-F238E27FC236}">
                  <a16:creationId xmlns="" xmlns:a16="http://schemas.microsoft.com/office/drawing/2014/main" id="{A79E9571-1C74-43B8-ABF9-83FF2D6C7FA0}"/>
                </a:ext>
              </a:extLst>
            </p:cNvPr>
            <p:cNvSpPr/>
            <p:nvPr/>
          </p:nvSpPr>
          <p:spPr>
            <a:xfrm>
              <a:off x="1025158" y="1825367"/>
              <a:ext cx="7204093" cy="7070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="" xmlns:a16="http://schemas.microsoft.com/office/drawing/2014/main" id="{2DA43AE4-05FD-4AAF-8FB6-90538D0FAEBD}"/>
                </a:ext>
              </a:extLst>
            </p:cNvPr>
            <p:cNvSpPr txBox="1"/>
            <p:nvPr/>
          </p:nvSpPr>
          <p:spPr>
            <a:xfrm>
              <a:off x="1190578" y="1955800"/>
              <a:ext cx="6823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 b="1" dirty="0" smtClean="0">
                  <a:solidFill>
                    <a:srgbClr val="507C89"/>
                  </a:solidFill>
                </a:rPr>
                <a:t>48000 </a:t>
              </a:r>
              <a:r>
                <a:rPr lang="es-CO" sz="2400" b="1" dirty="0" err="1" smtClean="0">
                  <a:solidFill>
                    <a:srgbClr val="507C89"/>
                  </a:solidFill>
                </a:rPr>
                <a:t>Pts</a:t>
              </a:r>
              <a:r>
                <a:rPr lang="es-CO" sz="2400" b="1" dirty="0" smtClean="0">
                  <a:solidFill>
                    <a:srgbClr val="507C89"/>
                  </a:solidFill>
                </a:rPr>
                <a:t>    1000                    1000     $ </a:t>
              </a:r>
              <a:r>
                <a:rPr lang="es-CO" sz="2400" b="1" dirty="0" smtClean="0">
                  <a:solidFill>
                    <a:srgbClr val="507C89"/>
                  </a:solidFill>
                </a:rPr>
                <a:t>8160,</a:t>
              </a:r>
              <a:r>
                <a:rPr lang="es-CO" sz="2400" b="1" dirty="0" smtClean="0">
                  <a:solidFill>
                    <a:srgbClr val="507C89"/>
                  </a:solidFill>
                </a:rPr>
                <a:t>00</a:t>
              </a:r>
              <a:endParaRPr lang="es-CO" sz="2400" b="1" dirty="0">
                <a:solidFill>
                  <a:srgbClr val="507C89"/>
                </a:solidFill>
              </a:endParaRPr>
            </a:p>
          </p:txBody>
        </p:sp>
      </p:grpSp>
      <p:cxnSp>
        <p:nvCxnSpPr>
          <p:cNvPr id="76" name="직선 연결선 55">
            <a:extLst>
              <a:ext uri="{FF2B5EF4-FFF2-40B4-BE49-F238E27FC236}">
                <a16:creationId xmlns="" xmlns:a16="http://schemas.microsoft.com/office/drawing/2014/main" id="{A357692A-9656-4971-9967-87EB9F8ABE09}"/>
              </a:ext>
            </a:extLst>
          </p:cNvPr>
          <p:cNvCxnSpPr>
            <a:cxnSpLocks/>
          </p:cNvCxnSpPr>
          <p:nvPr/>
        </p:nvCxnSpPr>
        <p:spPr>
          <a:xfrm flipH="1">
            <a:off x="1419208" y="3357680"/>
            <a:ext cx="749619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9159893" y="1955257"/>
            <a:ext cx="2590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b="1" dirty="0">
                <a:solidFill>
                  <a:srgbClr val="507C89"/>
                </a:solidFill>
              </a:rPr>
              <a:t>4 CAJAS = 48 CV</a:t>
            </a:r>
            <a:endParaRPr lang="es-EC" sz="2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9373528" y="2302855"/>
            <a:ext cx="208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rgbClr val="507C89"/>
                </a:solidFill>
              </a:rPr>
              <a:t>        </a:t>
            </a:r>
            <a:r>
              <a:rPr lang="es-CO" sz="2400" b="1" dirty="0" smtClean="0">
                <a:solidFill>
                  <a:srgbClr val="507C89"/>
                </a:solidFill>
              </a:rPr>
              <a:t>$ 80.00</a:t>
            </a:r>
            <a:endParaRPr lang="es-EC" sz="2400" dirty="0"/>
          </a:p>
        </p:txBody>
      </p:sp>
      <p:sp>
        <p:nvSpPr>
          <p:cNvPr id="9" name="Rectángulo 8"/>
          <p:cNvSpPr/>
          <p:nvPr/>
        </p:nvSpPr>
        <p:spPr>
          <a:xfrm>
            <a:off x="6199677" y="2425700"/>
            <a:ext cx="587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</a:rPr>
              <a:t>1</a:t>
            </a:r>
            <a:endParaRPr lang="es-CO" sz="2800" b="1" dirty="0">
              <a:solidFill>
                <a:schemeClr val="bg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319980" y="2425700"/>
            <a:ext cx="180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 smtClean="0">
                <a:solidFill>
                  <a:schemeClr val="tx2"/>
                </a:solidFill>
              </a:rPr>
              <a:t>EQUIPO A</a:t>
            </a:r>
            <a:endParaRPr lang="es-EC" b="1" dirty="0">
              <a:solidFill>
                <a:schemeClr val="tx2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892460" y="2413778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dirty="0">
                <a:solidFill>
                  <a:schemeClr val="tx2"/>
                </a:solidFill>
              </a:rPr>
              <a:t>EQUIPO </a:t>
            </a:r>
            <a:r>
              <a:rPr lang="es-EC" b="1" dirty="0" smtClean="0">
                <a:solidFill>
                  <a:schemeClr val="tx2"/>
                </a:solidFill>
              </a:rPr>
              <a:t>B</a:t>
            </a:r>
            <a:endParaRPr lang="es-EC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99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2" grpId="0"/>
      <p:bldP spid="8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EEDFAACF-4866-439F-80CE-2E167A8C995D}"/>
              </a:ext>
            </a:extLst>
          </p:cNvPr>
          <p:cNvSpPr/>
          <p:nvPr/>
        </p:nvSpPr>
        <p:spPr>
          <a:xfrm>
            <a:off x="1308100" y="5994400"/>
            <a:ext cx="10807700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9" name="Grupo 8">
            <a:extLst>
              <a:ext uri="{FF2B5EF4-FFF2-40B4-BE49-F238E27FC236}">
                <a16:creationId xmlns="" xmlns:a16="http://schemas.microsoft.com/office/drawing/2014/main" id="{0638C123-C5A1-474D-9BAB-2D5DAD71A355}"/>
              </a:ext>
            </a:extLst>
          </p:cNvPr>
          <p:cNvGrpSpPr/>
          <p:nvPr/>
        </p:nvGrpSpPr>
        <p:grpSpPr>
          <a:xfrm>
            <a:off x="1431907" y="3298264"/>
            <a:ext cx="7204093" cy="707045"/>
            <a:chOff x="936607" y="1820255"/>
            <a:chExt cx="7204093" cy="707045"/>
          </a:xfrm>
        </p:grpSpPr>
        <p:sp>
          <p:nvSpPr>
            <p:cNvPr id="35" name="Rounded Rectangle 2">
              <a:extLst>
                <a:ext uri="{FF2B5EF4-FFF2-40B4-BE49-F238E27FC236}">
                  <a16:creationId xmlns="" xmlns:a16="http://schemas.microsoft.com/office/drawing/2014/main" id="{1E8B86FB-B55E-4E69-9996-986539D1BE47}"/>
                </a:ext>
              </a:extLst>
            </p:cNvPr>
            <p:cNvSpPr/>
            <p:nvPr/>
          </p:nvSpPr>
          <p:spPr>
            <a:xfrm>
              <a:off x="936607" y="1820255"/>
              <a:ext cx="7204093" cy="707045"/>
            </a:xfrm>
            <a:prstGeom prst="roundRect">
              <a:avLst>
                <a:gd name="adj" fmla="val 50000"/>
              </a:avLst>
            </a:prstGeom>
            <a:solidFill>
              <a:srgbClr val="507C89"/>
            </a:solidFill>
            <a:ln w="25400">
              <a:solidFill>
                <a:srgbClr val="507C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="" xmlns:a16="http://schemas.microsoft.com/office/drawing/2014/main" id="{86B65D56-1AC0-4B7F-BAB2-2B390ED6A49F}"/>
                </a:ext>
              </a:extLst>
            </p:cNvPr>
            <p:cNvSpPr txBox="1"/>
            <p:nvPr/>
          </p:nvSpPr>
          <p:spPr>
            <a:xfrm>
              <a:off x="1181100" y="1943100"/>
              <a:ext cx="337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 b="1" dirty="0">
                  <a:solidFill>
                    <a:schemeClr val="bg1"/>
                  </a:solidFill>
                </a:rPr>
                <a:t>100%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="" xmlns:a16="http://schemas.microsoft.com/office/drawing/2014/main" id="{97139EAA-AEB7-4338-AF9A-FA968D36C0A3}"/>
                </a:ext>
              </a:extLst>
            </p:cNvPr>
            <p:cNvSpPr txBox="1"/>
            <p:nvPr/>
          </p:nvSpPr>
          <p:spPr>
            <a:xfrm>
              <a:off x="2862775" y="1917700"/>
              <a:ext cx="2547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800" b="1" dirty="0">
                  <a:solidFill>
                    <a:schemeClr val="bg1"/>
                  </a:solidFill>
                </a:rPr>
                <a:t>$ </a:t>
              </a:r>
              <a:r>
                <a:rPr lang="es-CO" sz="2800" b="1" dirty="0" smtClean="0">
                  <a:solidFill>
                    <a:schemeClr val="bg1"/>
                  </a:solidFill>
                </a:rPr>
                <a:t>29484.00</a:t>
              </a:r>
              <a:endParaRPr lang="es-CO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="" xmlns:a16="http://schemas.microsoft.com/office/drawing/2014/main" id="{A7E3BD1D-B930-4822-A924-EEDD453245DD}"/>
                </a:ext>
              </a:extLst>
            </p:cNvPr>
            <p:cNvSpPr txBox="1"/>
            <p:nvPr/>
          </p:nvSpPr>
          <p:spPr>
            <a:xfrm>
              <a:off x="5410200" y="1955800"/>
              <a:ext cx="2387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b="1" dirty="0">
                  <a:solidFill>
                    <a:schemeClr val="bg1"/>
                  </a:solidFill>
                </a:rPr>
                <a:t>Mensual / pasivo</a:t>
              </a:r>
            </a:p>
          </p:txBody>
        </p:sp>
      </p:grpSp>
      <p:cxnSp>
        <p:nvCxnSpPr>
          <p:cNvPr id="88" name="직선 연결선 55">
            <a:extLst>
              <a:ext uri="{FF2B5EF4-FFF2-40B4-BE49-F238E27FC236}">
                <a16:creationId xmlns="" xmlns:a16="http://schemas.microsoft.com/office/drawing/2014/main" id="{4906F5E5-7553-4574-8926-C4C0AD83F775}"/>
              </a:ext>
            </a:extLst>
          </p:cNvPr>
          <p:cNvCxnSpPr>
            <a:cxnSpLocks/>
          </p:cNvCxnSpPr>
          <p:nvPr/>
        </p:nvCxnSpPr>
        <p:spPr>
          <a:xfrm flipH="1">
            <a:off x="1431908" y="1681280"/>
            <a:ext cx="7191392" cy="0"/>
          </a:xfrm>
          <a:prstGeom prst="line">
            <a:avLst/>
          </a:prstGeom>
          <a:noFill/>
          <a:ln w="19050">
            <a:solidFill>
              <a:srgbClr val="507C89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직선 연결선 55">
            <a:extLst>
              <a:ext uri="{FF2B5EF4-FFF2-40B4-BE49-F238E27FC236}">
                <a16:creationId xmlns="" xmlns:a16="http://schemas.microsoft.com/office/drawing/2014/main" id="{81CF3EEA-8CA9-4CFC-807D-8989FDCDD00D}"/>
              </a:ext>
            </a:extLst>
          </p:cNvPr>
          <p:cNvCxnSpPr>
            <a:cxnSpLocks/>
          </p:cNvCxnSpPr>
          <p:nvPr/>
        </p:nvCxnSpPr>
        <p:spPr>
          <a:xfrm flipV="1">
            <a:off x="1122870" y="2307248"/>
            <a:ext cx="0" cy="3179152"/>
          </a:xfrm>
          <a:prstGeom prst="line">
            <a:avLst/>
          </a:prstGeom>
          <a:noFill/>
          <a:ln w="19050">
            <a:solidFill>
              <a:srgbClr val="507C89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1" name="CuadroTexto 90">
            <a:extLst>
              <a:ext uri="{FF2B5EF4-FFF2-40B4-BE49-F238E27FC236}">
                <a16:creationId xmlns="" xmlns:a16="http://schemas.microsoft.com/office/drawing/2014/main" id="{8E6839EA-56D5-4BEC-854F-9C3DD5C77DAC}"/>
              </a:ext>
            </a:extLst>
          </p:cNvPr>
          <p:cNvSpPr txBox="1"/>
          <p:nvPr/>
        </p:nvSpPr>
        <p:spPr>
          <a:xfrm>
            <a:off x="1727199" y="762000"/>
            <a:ext cx="5333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507C89"/>
                </a:solidFill>
              </a:rPr>
              <a:t>PROYECCIÓN </a:t>
            </a:r>
            <a:r>
              <a:rPr lang="es-CO" sz="2800" b="1" dirty="0" smtClean="0">
                <a:solidFill>
                  <a:srgbClr val="507C89"/>
                </a:solidFill>
              </a:rPr>
              <a:t> A   3 AÑOS</a:t>
            </a:r>
            <a:endParaRPr lang="es-CO" b="1" dirty="0">
              <a:solidFill>
                <a:srgbClr val="507C89"/>
              </a:solidFill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="" xmlns:a16="http://schemas.microsoft.com/office/drawing/2014/main" id="{CC9D1628-8CD6-4A9F-86E6-52EAEDCA0B10}"/>
              </a:ext>
            </a:extLst>
          </p:cNvPr>
          <p:cNvGrpSpPr/>
          <p:nvPr/>
        </p:nvGrpSpPr>
        <p:grpSpPr>
          <a:xfrm>
            <a:off x="1431907" y="4298612"/>
            <a:ext cx="7204093" cy="707045"/>
            <a:chOff x="1431907" y="3268055"/>
            <a:chExt cx="7204093" cy="707045"/>
          </a:xfrm>
        </p:grpSpPr>
        <p:grpSp>
          <p:nvGrpSpPr>
            <p:cNvPr id="47" name="Grupo 46">
              <a:extLst>
                <a:ext uri="{FF2B5EF4-FFF2-40B4-BE49-F238E27FC236}">
                  <a16:creationId xmlns="" xmlns:a16="http://schemas.microsoft.com/office/drawing/2014/main" id="{E0261644-B6C0-4710-BF40-A12AD854CAEA}"/>
                </a:ext>
              </a:extLst>
            </p:cNvPr>
            <p:cNvGrpSpPr/>
            <p:nvPr/>
          </p:nvGrpSpPr>
          <p:grpSpPr>
            <a:xfrm>
              <a:off x="1431907" y="3268055"/>
              <a:ext cx="7204093" cy="707045"/>
              <a:chOff x="936607" y="1820255"/>
              <a:chExt cx="7204093" cy="707045"/>
            </a:xfrm>
          </p:grpSpPr>
          <p:sp>
            <p:nvSpPr>
              <p:cNvPr id="48" name="Rounded Rectangle 2">
                <a:extLst>
                  <a:ext uri="{FF2B5EF4-FFF2-40B4-BE49-F238E27FC236}">
                    <a16:creationId xmlns="" xmlns:a16="http://schemas.microsoft.com/office/drawing/2014/main" id="{63D5A82E-3D63-4F37-BAC6-855D300137B8}"/>
                  </a:ext>
                </a:extLst>
              </p:cNvPr>
              <p:cNvSpPr/>
              <p:nvPr/>
            </p:nvSpPr>
            <p:spPr>
              <a:xfrm>
                <a:off x="936607" y="1820255"/>
                <a:ext cx="7204093" cy="7070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5400">
                <a:solidFill>
                  <a:srgbClr val="507C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="" xmlns:a16="http://schemas.microsoft.com/office/drawing/2014/main" id="{7ED7C161-72F5-4454-92D7-031AF984650B}"/>
                  </a:ext>
                </a:extLst>
              </p:cNvPr>
              <p:cNvSpPr txBox="1"/>
              <p:nvPr/>
            </p:nvSpPr>
            <p:spPr>
              <a:xfrm>
                <a:off x="1181100" y="1943100"/>
                <a:ext cx="337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400" b="1" dirty="0">
                    <a:solidFill>
                      <a:srgbClr val="507C89"/>
                    </a:solidFill>
                  </a:rPr>
                  <a:t>50%</a:t>
                </a:r>
              </a:p>
            </p:txBody>
          </p:sp>
          <p:sp>
            <p:nvSpPr>
              <p:cNvPr id="50" name="CuadroTexto 49">
                <a:extLst>
                  <a:ext uri="{FF2B5EF4-FFF2-40B4-BE49-F238E27FC236}">
                    <a16:creationId xmlns="" xmlns:a16="http://schemas.microsoft.com/office/drawing/2014/main" id="{332810EC-C9CF-4385-88CF-622D5C080DC7}"/>
                  </a:ext>
                </a:extLst>
              </p:cNvPr>
              <p:cNvSpPr txBox="1"/>
              <p:nvPr/>
            </p:nvSpPr>
            <p:spPr>
              <a:xfrm>
                <a:off x="2862775" y="1917700"/>
                <a:ext cx="25982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800" b="1" dirty="0">
                    <a:solidFill>
                      <a:srgbClr val="507C89"/>
                    </a:solidFill>
                  </a:rPr>
                  <a:t>$ </a:t>
                </a:r>
                <a:r>
                  <a:rPr lang="es-CO" sz="2800" b="1" dirty="0" smtClean="0">
                    <a:solidFill>
                      <a:srgbClr val="507C89"/>
                    </a:solidFill>
                  </a:rPr>
                  <a:t>14742.0</a:t>
                </a:r>
                <a:r>
                  <a:rPr lang="es-CO" sz="2800" b="1" dirty="0" smtClean="0">
                    <a:solidFill>
                      <a:srgbClr val="507C89"/>
                    </a:solidFill>
                  </a:rPr>
                  <a:t>0</a:t>
                </a:r>
                <a:endParaRPr lang="es-CO" sz="2800" b="1" dirty="0">
                  <a:solidFill>
                    <a:srgbClr val="507C89"/>
                  </a:solidFill>
                </a:endParaRPr>
              </a:p>
            </p:txBody>
          </p:sp>
        </p:grpSp>
        <p:sp>
          <p:nvSpPr>
            <p:cNvPr id="43" name="CuadroTexto 42">
              <a:extLst>
                <a:ext uri="{FF2B5EF4-FFF2-40B4-BE49-F238E27FC236}">
                  <a16:creationId xmlns="" xmlns:a16="http://schemas.microsoft.com/office/drawing/2014/main" id="{DE2BF492-1C37-401A-B82A-BBE52E2C4A6C}"/>
                </a:ext>
              </a:extLst>
            </p:cNvPr>
            <p:cNvSpPr txBox="1"/>
            <p:nvPr/>
          </p:nvSpPr>
          <p:spPr>
            <a:xfrm>
              <a:off x="5918200" y="3416300"/>
              <a:ext cx="2387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b="1" dirty="0">
                  <a:solidFill>
                    <a:srgbClr val="507C89"/>
                  </a:solidFill>
                </a:rPr>
                <a:t>Mensual / pasivo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="" xmlns:a16="http://schemas.microsoft.com/office/drawing/2014/main" id="{C6F1E2E7-7893-4BC6-860A-CDB1DEE3C593}"/>
              </a:ext>
            </a:extLst>
          </p:cNvPr>
          <p:cNvGrpSpPr/>
          <p:nvPr/>
        </p:nvGrpSpPr>
        <p:grpSpPr>
          <a:xfrm>
            <a:off x="1431907" y="5365412"/>
            <a:ext cx="7204093" cy="707045"/>
            <a:chOff x="1431907" y="4372955"/>
            <a:chExt cx="7204093" cy="707045"/>
          </a:xfrm>
        </p:grpSpPr>
        <p:grpSp>
          <p:nvGrpSpPr>
            <p:cNvPr id="52" name="Grupo 51">
              <a:extLst>
                <a:ext uri="{FF2B5EF4-FFF2-40B4-BE49-F238E27FC236}">
                  <a16:creationId xmlns="" xmlns:a16="http://schemas.microsoft.com/office/drawing/2014/main" id="{3491ABCF-DBEB-44BD-8E2C-4CF8CF0FA349}"/>
                </a:ext>
              </a:extLst>
            </p:cNvPr>
            <p:cNvGrpSpPr/>
            <p:nvPr/>
          </p:nvGrpSpPr>
          <p:grpSpPr>
            <a:xfrm>
              <a:off x="1431907" y="4372955"/>
              <a:ext cx="7204093" cy="707045"/>
              <a:chOff x="936607" y="1820255"/>
              <a:chExt cx="7204093" cy="707045"/>
            </a:xfrm>
          </p:grpSpPr>
          <p:sp>
            <p:nvSpPr>
              <p:cNvPr id="62" name="Rounded Rectangle 2">
                <a:extLst>
                  <a:ext uri="{FF2B5EF4-FFF2-40B4-BE49-F238E27FC236}">
                    <a16:creationId xmlns="" xmlns:a16="http://schemas.microsoft.com/office/drawing/2014/main" id="{A6D0D868-8724-43AE-A0BF-80321DBE1123}"/>
                  </a:ext>
                </a:extLst>
              </p:cNvPr>
              <p:cNvSpPr/>
              <p:nvPr/>
            </p:nvSpPr>
            <p:spPr>
              <a:xfrm>
                <a:off x="936607" y="1820255"/>
                <a:ext cx="7204093" cy="707045"/>
              </a:xfrm>
              <a:prstGeom prst="roundRect">
                <a:avLst>
                  <a:gd name="adj" fmla="val 50000"/>
                </a:avLst>
              </a:prstGeom>
              <a:solidFill>
                <a:srgbClr val="507C89"/>
              </a:solidFill>
              <a:ln w="25400">
                <a:solidFill>
                  <a:srgbClr val="507C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5" name="CuadroTexto 64">
                <a:extLst>
                  <a:ext uri="{FF2B5EF4-FFF2-40B4-BE49-F238E27FC236}">
                    <a16:creationId xmlns="" xmlns:a16="http://schemas.microsoft.com/office/drawing/2014/main" id="{DFE1556B-571B-4B22-AF1A-A09FABB764ED}"/>
                  </a:ext>
                </a:extLst>
              </p:cNvPr>
              <p:cNvSpPr txBox="1"/>
              <p:nvPr/>
            </p:nvSpPr>
            <p:spPr>
              <a:xfrm>
                <a:off x="1181100" y="1943100"/>
                <a:ext cx="3378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400" b="1" dirty="0">
                    <a:solidFill>
                      <a:schemeClr val="bg1"/>
                    </a:solidFill>
                  </a:rPr>
                  <a:t>10%</a:t>
                </a:r>
              </a:p>
            </p:txBody>
          </p:sp>
          <p:sp>
            <p:nvSpPr>
              <p:cNvPr id="66" name="CuadroTexto 65">
                <a:extLst>
                  <a:ext uri="{FF2B5EF4-FFF2-40B4-BE49-F238E27FC236}">
                    <a16:creationId xmlns="" xmlns:a16="http://schemas.microsoft.com/office/drawing/2014/main" id="{5BBA64C5-A94E-4A2C-B2CC-8BD0FB8D45F8}"/>
                  </a:ext>
                </a:extLst>
              </p:cNvPr>
              <p:cNvSpPr txBox="1"/>
              <p:nvPr/>
            </p:nvSpPr>
            <p:spPr>
              <a:xfrm>
                <a:off x="3015174" y="1917700"/>
                <a:ext cx="27760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800" b="1" dirty="0">
                    <a:solidFill>
                      <a:schemeClr val="bg1"/>
                    </a:solidFill>
                  </a:rPr>
                  <a:t>$ </a:t>
                </a:r>
                <a:r>
                  <a:rPr lang="es-CO" sz="2800" b="1" dirty="0" smtClean="0">
                    <a:solidFill>
                      <a:schemeClr val="bg1"/>
                    </a:solidFill>
                  </a:rPr>
                  <a:t>2948.40</a:t>
                </a:r>
                <a:endParaRPr lang="es-CO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="" xmlns:a16="http://schemas.microsoft.com/office/drawing/2014/main" id="{58CFE36E-E5B1-4C52-BEFD-96CC8FDFE378}"/>
                </a:ext>
              </a:extLst>
            </p:cNvPr>
            <p:cNvSpPr txBox="1"/>
            <p:nvPr/>
          </p:nvSpPr>
          <p:spPr>
            <a:xfrm>
              <a:off x="5905500" y="4521200"/>
              <a:ext cx="2387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b="1" dirty="0">
                  <a:solidFill>
                    <a:schemeClr val="bg1"/>
                  </a:solidFill>
                </a:rPr>
                <a:t>Mensual / pasivo</a:t>
              </a:r>
            </a:p>
          </p:txBody>
        </p:sp>
      </p:grpSp>
      <p:pic>
        <p:nvPicPr>
          <p:cNvPr id="25" name="Gráfico 24" descr="Usuario">
            <a:extLst>
              <a:ext uri="{FF2B5EF4-FFF2-40B4-BE49-F238E27FC236}">
                <a16:creationId xmlns="" xmlns:a16="http://schemas.microsoft.com/office/drawing/2014/main" id="{24D91622-A32D-4F66-B149-25D8F8F93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0934" y="1864048"/>
            <a:ext cx="861911" cy="783555"/>
          </a:xfrm>
          <a:prstGeom prst="rect">
            <a:avLst/>
          </a:prstGeom>
        </p:spPr>
      </p:pic>
      <p:pic>
        <p:nvPicPr>
          <p:cNvPr id="26" name="Gráfico 25" descr="Usuario">
            <a:extLst>
              <a:ext uri="{FF2B5EF4-FFF2-40B4-BE49-F238E27FC236}">
                <a16:creationId xmlns="" xmlns:a16="http://schemas.microsoft.com/office/drawing/2014/main" id="{611751C3-E7C4-4FE7-9B87-8F13D0ED4B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4256" y="1875822"/>
            <a:ext cx="861911" cy="783555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="" xmlns:a16="http://schemas.microsoft.com/office/drawing/2014/main" id="{042C7EF0-FD34-4F5A-89B8-6B24CE38966A}"/>
              </a:ext>
            </a:extLst>
          </p:cNvPr>
          <p:cNvSpPr txBox="1"/>
          <p:nvPr/>
        </p:nvSpPr>
        <p:spPr>
          <a:xfrm>
            <a:off x="2694724" y="2131111"/>
            <a:ext cx="74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solidFill>
                  <a:srgbClr val="507C89"/>
                </a:solidFill>
              </a:rPr>
              <a:t>48 </a:t>
            </a:r>
            <a:r>
              <a:rPr lang="es-CO" sz="1400" b="1" dirty="0" err="1" smtClean="0">
                <a:solidFill>
                  <a:srgbClr val="507C89"/>
                </a:solidFill>
              </a:rPr>
              <a:t>Pts</a:t>
            </a:r>
            <a:endParaRPr lang="es-CO" b="1" dirty="0">
              <a:solidFill>
                <a:srgbClr val="507C89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="" xmlns:a16="http://schemas.microsoft.com/office/drawing/2014/main" id="{74510989-10F8-48CB-BA8E-CABFD343B6AA}"/>
              </a:ext>
            </a:extLst>
          </p:cNvPr>
          <p:cNvSpPr txBox="1"/>
          <p:nvPr/>
        </p:nvSpPr>
        <p:spPr>
          <a:xfrm>
            <a:off x="3235922" y="2734943"/>
            <a:ext cx="160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 smtClean="0">
                <a:solidFill>
                  <a:srgbClr val="507C89"/>
                </a:solidFill>
              </a:rPr>
              <a:t>Eq.B</a:t>
            </a:r>
            <a:r>
              <a:rPr lang="es-CO" b="1" dirty="0" smtClean="0">
                <a:solidFill>
                  <a:srgbClr val="507C89"/>
                </a:solidFill>
              </a:rPr>
              <a:t> 4095 P  </a:t>
            </a:r>
            <a:endParaRPr lang="es-CO" b="1" dirty="0">
              <a:solidFill>
                <a:srgbClr val="507C89"/>
              </a:solidFill>
            </a:endParaRPr>
          </a:p>
        </p:txBody>
      </p:sp>
      <p:sp>
        <p:nvSpPr>
          <p:cNvPr id="46" name="Rectángulo 5"/>
          <p:cNvSpPr/>
          <p:nvPr/>
        </p:nvSpPr>
        <p:spPr>
          <a:xfrm>
            <a:off x="9029700" y="0"/>
            <a:ext cx="3162300" cy="6697940"/>
          </a:xfrm>
          <a:prstGeom prst="rect">
            <a:avLst/>
          </a:prstGeom>
          <a:solidFill>
            <a:srgbClr val="1F5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Rectángulo 46"/>
          <p:cNvSpPr/>
          <p:nvPr/>
        </p:nvSpPr>
        <p:spPr>
          <a:xfrm>
            <a:off x="9029700" y="279400"/>
            <a:ext cx="3162300" cy="5105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CuadroTexto 6"/>
          <p:cNvSpPr txBox="1"/>
          <p:nvPr/>
        </p:nvSpPr>
        <p:spPr>
          <a:xfrm>
            <a:off x="8947256" y="2667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Meses</a:t>
            </a:r>
            <a:endParaRPr lang="es-CO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CuadroTexto 7"/>
          <p:cNvSpPr txBox="1"/>
          <p:nvPr/>
        </p:nvSpPr>
        <p:spPr>
          <a:xfrm>
            <a:off x="10452672" y="279400"/>
            <a:ext cx="176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Personas</a:t>
            </a:r>
            <a:endParaRPr lang="es-CO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CuadroTexto 15"/>
          <p:cNvSpPr txBox="1"/>
          <p:nvPr/>
        </p:nvSpPr>
        <p:spPr>
          <a:xfrm>
            <a:off x="9475915" y="839816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es-CO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CuadroTexto 16"/>
          <p:cNvSpPr txBox="1"/>
          <p:nvPr/>
        </p:nvSpPr>
        <p:spPr>
          <a:xfrm>
            <a:off x="9446348" y="1229955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s-CO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CuadroTexto 17"/>
          <p:cNvSpPr txBox="1"/>
          <p:nvPr/>
        </p:nvSpPr>
        <p:spPr>
          <a:xfrm>
            <a:off x="9446348" y="17170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  <a:endParaRPr lang="es-CO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CuadroTexto 18"/>
          <p:cNvSpPr txBox="1"/>
          <p:nvPr/>
        </p:nvSpPr>
        <p:spPr>
          <a:xfrm>
            <a:off x="9446348" y="21234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r>
            <a:endParaRPr lang="es-CO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CuadroTexto 19"/>
          <p:cNvSpPr txBox="1"/>
          <p:nvPr/>
        </p:nvSpPr>
        <p:spPr>
          <a:xfrm>
            <a:off x="9446348" y="25806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15</a:t>
            </a:r>
            <a:endParaRPr lang="es-CO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CuadroTexto 20"/>
          <p:cNvSpPr txBox="1"/>
          <p:nvPr/>
        </p:nvSpPr>
        <p:spPr>
          <a:xfrm>
            <a:off x="9446348" y="29870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18</a:t>
            </a:r>
            <a:endParaRPr lang="es-CO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" name="CuadroTexto 21"/>
          <p:cNvSpPr txBox="1"/>
          <p:nvPr/>
        </p:nvSpPr>
        <p:spPr>
          <a:xfrm>
            <a:off x="9446348" y="34442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21</a:t>
            </a:r>
            <a:endParaRPr lang="es-CO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CuadroTexto 22"/>
          <p:cNvSpPr txBox="1"/>
          <p:nvPr/>
        </p:nvSpPr>
        <p:spPr>
          <a:xfrm>
            <a:off x="9446348" y="38506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24</a:t>
            </a:r>
            <a:endParaRPr lang="es-CO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CuadroTexto 23"/>
          <p:cNvSpPr txBox="1"/>
          <p:nvPr/>
        </p:nvSpPr>
        <p:spPr>
          <a:xfrm>
            <a:off x="9459048" y="43078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27</a:t>
            </a:r>
            <a:endParaRPr lang="es-CO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CuadroTexto 24"/>
          <p:cNvSpPr txBox="1"/>
          <p:nvPr/>
        </p:nvSpPr>
        <p:spPr>
          <a:xfrm>
            <a:off x="9459048" y="47142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30</a:t>
            </a:r>
            <a:endParaRPr lang="es-CO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CuadroTexto 25"/>
          <p:cNvSpPr txBox="1"/>
          <p:nvPr/>
        </p:nvSpPr>
        <p:spPr>
          <a:xfrm>
            <a:off x="9459048" y="51714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33</a:t>
            </a:r>
            <a:endParaRPr lang="es-CO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" name="CuadroTexto 26"/>
          <p:cNvSpPr txBox="1"/>
          <p:nvPr/>
        </p:nvSpPr>
        <p:spPr>
          <a:xfrm>
            <a:off x="9459048" y="55778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36</a:t>
            </a:r>
            <a:endParaRPr lang="es-CO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0" name="CuadroTexto 30"/>
          <p:cNvSpPr txBox="1"/>
          <p:nvPr/>
        </p:nvSpPr>
        <p:spPr>
          <a:xfrm>
            <a:off x="11049572" y="8534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71" name="CuadroTexto 31"/>
          <p:cNvSpPr txBox="1"/>
          <p:nvPr/>
        </p:nvSpPr>
        <p:spPr>
          <a:xfrm>
            <a:off x="11049572" y="12598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72" name="CuadroTexto 32"/>
          <p:cNvSpPr txBox="1"/>
          <p:nvPr/>
        </p:nvSpPr>
        <p:spPr>
          <a:xfrm>
            <a:off x="11049572" y="17170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73" name="CuadroTexto 33"/>
          <p:cNvSpPr txBox="1"/>
          <p:nvPr/>
        </p:nvSpPr>
        <p:spPr>
          <a:xfrm>
            <a:off x="11049572" y="21234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16</a:t>
            </a:r>
          </a:p>
        </p:txBody>
      </p:sp>
      <p:sp>
        <p:nvSpPr>
          <p:cNvPr id="74" name="CuadroTexto 34"/>
          <p:cNvSpPr txBox="1"/>
          <p:nvPr/>
        </p:nvSpPr>
        <p:spPr>
          <a:xfrm>
            <a:off x="11049572" y="25806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32</a:t>
            </a:r>
          </a:p>
        </p:txBody>
      </p:sp>
      <p:sp>
        <p:nvSpPr>
          <p:cNvPr id="75" name="CuadroTexto 35"/>
          <p:cNvSpPr txBox="1"/>
          <p:nvPr/>
        </p:nvSpPr>
        <p:spPr>
          <a:xfrm>
            <a:off x="11049572" y="2987020"/>
            <a:ext cx="5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64</a:t>
            </a:r>
          </a:p>
        </p:txBody>
      </p:sp>
      <p:sp>
        <p:nvSpPr>
          <p:cNvPr id="76" name="CuadroTexto 36"/>
          <p:cNvSpPr txBox="1"/>
          <p:nvPr/>
        </p:nvSpPr>
        <p:spPr>
          <a:xfrm>
            <a:off x="10986072" y="3444220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128</a:t>
            </a:r>
          </a:p>
        </p:txBody>
      </p:sp>
      <p:sp>
        <p:nvSpPr>
          <p:cNvPr id="77" name="CuadroTexto 37"/>
          <p:cNvSpPr txBox="1"/>
          <p:nvPr/>
        </p:nvSpPr>
        <p:spPr>
          <a:xfrm>
            <a:off x="10960672" y="3850620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256</a:t>
            </a:r>
          </a:p>
        </p:txBody>
      </p:sp>
      <p:sp>
        <p:nvSpPr>
          <p:cNvPr id="78" name="CuadroTexto 38"/>
          <p:cNvSpPr txBox="1"/>
          <p:nvPr/>
        </p:nvSpPr>
        <p:spPr>
          <a:xfrm>
            <a:off x="10960672" y="430782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512</a:t>
            </a:r>
          </a:p>
        </p:txBody>
      </p:sp>
      <p:sp>
        <p:nvSpPr>
          <p:cNvPr id="79" name="CuadroTexto 39"/>
          <p:cNvSpPr txBox="1"/>
          <p:nvPr/>
        </p:nvSpPr>
        <p:spPr>
          <a:xfrm>
            <a:off x="10884472" y="4714220"/>
            <a:ext cx="88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1024</a:t>
            </a:r>
          </a:p>
        </p:txBody>
      </p:sp>
      <p:sp>
        <p:nvSpPr>
          <p:cNvPr id="80" name="CuadroTexto 40"/>
          <p:cNvSpPr txBox="1"/>
          <p:nvPr/>
        </p:nvSpPr>
        <p:spPr>
          <a:xfrm>
            <a:off x="10846372" y="517142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2048</a:t>
            </a:r>
          </a:p>
        </p:txBody>
      </p:sp>
      <p:sp>
        <p:nvSpPr>
          <p:cNvPr id="81" name="CuadroTexto 41"/>
          <p:cNvSpPr txBox="1"/>
          <p:nvPr/>
        </p:nvSpPr>
        <p:spPr>
          <a:xfrm>
            <a:off x="10909872" y="5577820"/>
            <a:ext cx="90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4096</a:t>
            </a:r>
          </a:p>
        </p:txBody>
      </p:sp>
      <p:sp>
        <p:nvSpPr>
          <p:cNvPr id="82" name="Rectángulo 47"/>
          <p:cNvSpPr/>
          <p:nvPr/>
        </p:nvSpPr>
        <p:spPr>
          <a:xfrm>
            <a:off x="9029700" y="6228118"/>
            <a:ext cx="3162300" cy="467302"/>
          </a:xfrm>
          <a:prstGeom prst="rect">
            <a:avLst/>
          </a:prstGeom>
          <a:solidFill>
            <a:srgbClr val="143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3" name="CuadroTexto 44"/>
          <p:cNvSpPr txBox="1"/>
          <p:nvPr/>
        </p:nvSpPr>
        <p:spPr>
          <a:xfrm>
            <a:off x="9009808" y="6188368"/>
            <a:ext cx="138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r>
              <a:rPr lang="es-CO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años</a:t>
            </a:r>
          </a:p>
        </p:txBody>
      </p:sp>
      <p:sp>
        <p:nvSpPr>
          <p:cNvPr id="84" name="CuadroTexto 45"/>
          <p:cNvSpPr txBox="1"/>
          <p:nvPr/>
        </p:nvSpPr>
        <p:spPr>
          <a:xfrm>
            <a:off x="10733020" y="6190264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8190</a:t>
            </a:r>
          </a:p>
        </p:txBody>
      </p:sp>
      <p:cxnSp>
        <p:nvCxnSpPr>
          <p:cNvPr id="85" name="Conector recto 9"/>
          <p:cNvCxnSpPr/>
          <p:nvPr/>
        </p:nvCxnSpPr>
        <p:spPr>
          <a:xfrm>
            <a:off x="10523380" y="266700"/>
            <a:ext cx="25400" cy="6426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431907" y="2755041"/>
            <a:ext cx="168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 smtClean="0">
                <a:solidFill>
                  <a:srgbClr val="507C89"/>
                </a:solidFill>
              </a:rPr>
              <a:t>Eq</a:t>
            </a:r>
            <a:r>
              <a:rPr lang="es-CO" b="1" dirty="0" smtClean="0">
                <a:solidFill>
                  <a:srgbClr val="507C89"/>
                </a:solidFill>
              </a:rPr>
              <a:t>. A  4095 P</a:t>
            </a:r>
            <a:endParaRPr lang="es-EC" dirty="0"/>
          </a:p>
        </p:txBody>
      </p:sp>
      <p:sp>
        <p:nvSpPr>
          <p:cNvPr id="5" name="CuadroTexto 4"/>
          <p:cNvSpPr txBox="1"/>
          <p:nvPr/>
        </p:nvSpPr>
        <p:spPr>
          <a:xfrm>
            <a:off x="4858068" y="2757979"/>
            <a:ext cx="350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rgbClr val="507C89"/>
                </a:solidFill>
              </a:rPr>
              <a:t>X  48 </a:t>
            </a:r>
            <a:r>
              <a:rPr lang="es-CO" b="1" dirty="0" err="1" smtClean="0">
                <a:solidFill>
                  <a:srgbClr val="507C89"/>
                </a:solidFill>
              </a:rPr>
              <a:t>pts</a:t>
            </a:r>
            <a:r>
              <a:rPr lang="es-CO" b="1" dirty="0" smtClean="0">
                <a:solidFill>
                  <a:srgbClr val="507C89"/>
                </a:solidFill>
              </a:rPr>
              <a:t> = 196.560 </a:t>
            </a:r>
            <a:r>
              <a:rPr lang="es-CO" b="1" dirty="0" err="1">
                <a:solidFill>
                  <a:srgbClr val="507C89"/>
                </a:solidFill>
              </a:rPr>
              <a:t>P</a:t>
            </a:r>
            <a:r>
              <a:rPr lang="es-CO" b="1" dirty="0" err="1" smtClean="0">
                <a:solidFill>
                  <a:srgbClr val="507C89"/>
                </a:solidFill>
              </a:rPr>
              <a:t>ts</a:t>
            </a:r>
            <a:r>
              <a:rPr lang="es-CO" b="1" dirty="0" smtClean="0">
                <a:solidFill>
                  <a:srgbClr val="507C89"/>
                </a:solidFill>
              </a:rPr>
              <a:t>  X 15%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41187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ACCE429D-82F8-448B-9254-A17656A1DC8D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DA733C82-9A7C-4A16-BE4C-4B836C8F0F27}"/>
                </a:ext>
              </a:extLst>
            </p:cNvPr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202A63E9-F269-479B-96DD-38FD0C3DD164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63C2EE9F-FEEA-4846-9BC4-DB8A08F89D2D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9F70465C-C707-42D2-8339-B73038D010E2}"/>
                </a:ext>
              </a:extLst>
            </p:cNvPr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74E49250-4481-45C1-A8CC-A4E769891E91}"/>
                </a:ext>
              </a:extLst>
            </p:cNvPr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F888E6BB-72A4-4F44-B060-6831F4C5BBBD}"/>
                </a:ext>
              </a:extLst>
            </p:cNvPr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3EAB64F1-5C8A-4B5E-8BAB-A3528A9B7FBF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=""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=""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7F8FF615-3F30-49C9-A7C8-EF52310FBE9A}"/>
              </a:ext>
            </a:extLst>
          </p:cNvPr>
          <p:cNvGrpSpPr/>
          <p:nvPr/>
        </p:nvGrpSpPr>
        <p:grpSpPr>
          <a:xfrm>
            <a:off x="0" y="2713752"/>
            <a:ext cx="12192000" cy="1574987"/>
            <a:chOff x="0" y="2615924"/>
            <a:chExt cx="12192000" cy="1574987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615924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LAS DECISIONES DE HOY</a:t>
              </a:r>
              <a:endParaRPr lang="ko-KR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50" y="3544580"/>
              <a:ext cx="1219185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cs typeface="Arial" pitchFamily="34" charset="0"/>
                </a:rPr>
                <a:t>MARCARÁN LA REALIDAD DE TU MAÑANA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5" name="Block Arc 28">
            <a:extLst>
              <a:ext uri="{FF2B5EF4-FFF2-40B4-BE49-F238E27FC236}">
                <a16:creationId xmlns="" xmlns:a16="http://schemas.microsoft.com/office/drawing/2014/main" id="{73DDE802-4053-4619-A026-6A467FD7AF76}"/>
              </a:ext>
            </a:extLst>
          </p:cNvPr>
          <p:cNvSpPr/>
          <p:nvPr/>
        </p:nvSpPr>
        <p:spPr>
          <a:xfrm rot="16200000" flipH="1">
            <a:off x="511693" y="2763586"/>
            <a:ext cx="391161" cy="188880"/>
          </a:xfrm>
          <a:custGeom>
            <a:avLst/>
            <a:gdLst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57233 w 559416"/>
              <a:gd name="connsiteY7" fmla="*/ 252029 h 288032"/>
              <a:gd name="connsiteX8" fmla="*/ 0 w 559416"/>
              <a:gd name="connsiteY8" fmla="*/ 252029 h 288032"/>
              <a:gd name="connsiteX9" fmla="*/ 162302 w 559416"/>
              <a:gd name="connsiteY9" fmla="*/ 32421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62302 w 559416"/>
              <a:gd name="connsiteY9" fmla="*/ 32421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88869 w 559416"/>
              <a:gd name="connsiteY6" fmla="*/ 153435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270484 w 559416"/>
              <a:gd name="connsiteY9" fmla="*/ 2288 h 288032"/>
              <a:gd name="connsiteX10" fmla="*/ 276008 w 559416"/>
              <a:gd name="connsiteY10" fmla="*/ 0 h 288032"/>
              <a:gd name="connsiteX11" fmla="*/ 519878 w 559416"/>
              <a:gd name="connsiteY11" fmla="*/ 0 h 288032"/>
              <a:gd name="connsiteX12" fmla="*/ 559416 w 559416"/>
              <a:gd name="connsiteY12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270484 w 559416"/>
              <a:gd name="connsiteY9" fmla="*/ 2288 h 288032"/>
              <a:gd name="connsiteX10" fmla="*/ 276008 w 559416"/>
              <a:gd name="connsiteY10" fmla="*/ 0 h 288032"/>
              <a:gd name="connsiteX11" fmla="*/ 519878 w 559416"/>
              <a:gd name="connsiteY11" fmla="*/ 0 h 288032"/>
              <a:gd name="connsiteX12" fmla="*/ 559416 w 559416"/>
              <a:gd name="connsiteY12" fmla="*/ 39538 h 288032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171903 w 559416"/>
              <a:gd name="connsiteY6" fmla="*/ 167008 h 291425"/>
              <a:gd name="connsiteX7" fmla="*/ 92764 w 559416"/>
              <a:gd name="connsiteY7" fmla="*/ 255424 h 291425"/>
              <a:gd name="connsiteX8" fmla="*/ 0 w 559416"/>
              <a:gd name="connsiteY8" fmla="*/ 255422 h 291425"/>
              <a:gd name="connsiteX9" fmla="*/ 270484 w 559416"/>
              <a:gd name="connsiteY9" fmla="*/ 5681 h 291425"/>
              <a:gd name="connsiteX10" fmla="*/ 313330 w 559416"/>
              <a:gd name="connsiteY10" fmla="*/ 0 h 291425"/>
              <a:gd name="connsiteX11" fmla="*/ 519878 w 559416"/>
              <a:gd name="connsiteY11" fmla="*/ 3393 h 291425"/>
              <a:gd name="connsiteX12" fmla="*/ 559416 w 559416"/>
              <a:gd name="connsiteY12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171903 w 559416"/>
              <a:gd name="connsiteY6" fmla="*/ 167008 h 291425"/>
              <a:gd name="connsiteX7" fmla="*/ 92764 w 559416"/>
              <a:gd name="connsiteY7" fmla="*/ 255424 h 291425"/>
              <a:gd name="connsiteX8" fmla="*/ 0 w 559416"/>
              <a:gd name="connsiteY8" fmla="*/ 255422 h 291425"/>
              <a:gd name="connsiteX9" fmla="*/ 270484 w 559416"/>
              <a:gd name="connsiteY9" fmla="*/ 5681 h 291425"/>
              <a:gd name="connsiteX10" fmla="*/ 313330 w 559416"/>
              <a:gd name="connsiteY10" fmla="*/ 0 h 291425"/>
              <a:gd name="connsiteX11" fmla="*/ 519878 w 559416"/>
              <a:gd name="connsiteY11" fmla="*/ 3393 h 291425"/>
              <a:gd name="connsiteX12" fmla="*/ 559416 w 559416"/>
              <a:gd name="connsiteY12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4 w 542451"/>
              <a:gd name="connsiteY5" fmla="*/ 164947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43661 w 610313"/>
              <a:gd name="connsiteY6" fmla="*/ 255424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06338 w 610313"/>
              <a:gd name="connsiteY6" fmla="*/ 252031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36875 w 610313"/>
              <a:gd name="connsiteY6" fmla="*/ 241852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102945 w 576383"/>
              <a:gd name="connsiteY6" fmla="*/ 241852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126696 w 620492"/>
              <a:gd name="connsiteY6" fmla="*/ 238459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99552 w 620492"/>
              <a:gd name="connsiteY6" fmla="*/ 235066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109731 w 620492"/>
              <a:gd name="connsiteY6" fmla="*/ 238459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03527 w 603527"/>
              <a:gd name="connsiteY0" fmla="*/ 42931 h 291425"/>
              <a:gd name="connsiteX1" fmla="*/ 603527 w 603527"/>
              <a:gd name="connsiteY1" fmla="*/ 251887 h 291425"/>
              <a:gd name="connsiteX2" fmla="*/ 563989 w 603527"/>
              <a:gd name="connsiteY2" fmla="*/ 291425 h 291425"/>
              <a:gd name="connsiteX3" fmla="*/ 320119 w 603527"/>
              <a:gd name="connsiteY3" fmla="*/ 291425 h 291425"/>
              <a:gd name="connsiteX4" fmla="*/ 280581 w 603527"/>
              <a:gd name="connsiteY4" fmla="*/ 251887 h 291425"/>
              <a:gd name="connsiteX5" fmla="*/ 280580 w 603527"/>
              <a:gd name="connsiteY5" fmla="*/ 164947 h 291425"/>
              <a:gd name="connsiteX6" fmla="*/ 92766 w 603527"/>
              <a:gd name="connsiteY6" fmla="*/ 238459 h 291425"/>
              <a:gd name="connsiteX7" fmla="*/ 0 w 603527"/>
              <a:gd name="connsiteY7" fmla="*/ 167205 h 291425"/>
              <a:gd name="connsiteX8" fmla="*/ 314595 w 603527"/>
              <a:gd name="connsiteY8" fmla="*/ 5681 h 291425"/>
              <a:gd name="connsiteX9" fmla="*/ 357441 w 603527"/>
              <a:gd name="connsiteY9" fmla="*/ 0 h 291425"/>
              <a:gd name="connsiteX10" fmla="*/ 563989 w 603527"/>
              <a:gd name="connsiteY10" fmla="*/ 3393 h 291425"/>
              <a:gd name="connsiteX11" fmla="*/ 603527 w 603527"/>
              <a:gd name="connsiteY11" fmla="*/ 42931 h 291425"/>
              <a:gd name="connsiteX0" fmla="*/ 603527 w 603527"/>
              <a:gd name="connsiteY0" fmla="*/ 42931 h 291425"/>
              <a:gd name="connsiteX1" fmla="*/ 603527 w 603527"/>
              <a:gd name="connsiteY1" fmla="*/ 251887 h 291425"/>
              <a:gd name="connsiteX2" fmla="*/ 563989 w 603527"/>
              <a:gd name="connsiteY2" fmla="*/ 291425 h 291425"/>
              <a:gd name="connsiteX3" fmla="*/ 320119 w 603527"/>
              <a:gd name="connsiteY3" fmla="*/ 291425 h 291425"/>
              <a:gd name="connsiteX4" fmla="*/ 280581 w 603527"/>
              <a:gd name="connsiteY4" fmla="*/ 251887 h 291425"/>
              <a:gd name="connsiteX5" fmla="*/ 280580 w 603527"/>
              <a:gd name="connsiteY5" fmla="*/ 164947 h 291425"/>
              <a:gd name="connsiteX6" fmla="*/ 92766 w 603527"/>
              <a:gd name="connsiteY6" fmla="*/ 238459 h 291425"/>
              <a:gd name="connsiteX7" fmla="*/ 0 w 603527"/>
              <a:gd name="connsiteY7" fmla="*/ 167205 h 291425"/>
              <a:gd name="connsiteX8" fmla="*/ 314595 w 603527"/>
              <a:gd name="connsiteY8" fmla="*/ 5681 h 291425"/>
              <a:gd name="connsiteX9" fmla="*/ 357441 w 603527"/>
              <a:gd name="connsiteY9" fmla="*/ 0 h 291425"/>
              <a:gd name="connsiteX10" fmla="*/ 563989 w 603527"/>
              <a:gd name="connsiteY10" fmla="*/ 3393 h 291425"/>
              <a:gd name="connsiteX11" fmla="*/ 603527 w 603527"/>
              <a:gd name="connsiteY11" fmla="*/ 42931 h 29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3527" h="291425">
                <a:moveTo>
                  <a:pt x="603527" y="42931"/>
                </a:moveTo>
                <a:lnTo>
                  <a:pt x="603527" y="251887"/>
                </a:lnTo>
                <a:cubicBezTo>
                  <a:pt x="603527" y="273723"/>
                  <a:pt x="585825" y="291425"/>
                  <a:pt x="563989" y="291425"/>
                </a:cubicBezTo>
                <a:lnTo>
                  <a:pt x="320119" y="291425"/>
                </a:lnTo>
                <a:cubicBezTo>
                  <a:pt x="298283" y="291425"/>
                  <a:pt x="280581" y="273723"/>
                  <a:pt x="280581" y="251887"/>
                </a:cubicBezTo>
                <a:cubicBezTo>
                  <a:pt x="280581" y="222907"/>
                  <a:pt x="280580" y="193927"/>
                  <a:pt x="280580" y="164947"/>
                </a:cubicBezTo>
                <a:cubicBezTo>
                  <a:pt x="202342" y="172323"/>
                  <a:pt x="162713" y="174749"/>
                  <a:pt x="92766" y="238459"/>
                </a:cubicBezTo>
                <a:lnTo>
                  <a:pt x="0" y="167205"/>
                </a:lnTo>
                <a:cubicBezTo>
                  <a:pt x="66941" y="33973"/>
                  <a:pt x="217699" y="13756"/>
                  <a:pt x="314595" y="5681"/>
                </a:cubicBezTo>
                <a:cubicBezTo>
                  <a:pt x="316213" y="3537"/>
                  <a:pt x="355471" y="0"/>
                  <a:pt x="357441" y="0"/>
                </a:cubicBezTo>
                <a:lnTo>
                  <a:pt x="563989" y="3393"/>
                </a:lnTo>
                <a:cubicBezTo>
                  <a:pt x="585825" y="3393"/>
                  <a:pt x="603527" y="21095"/>
                  <a:pt x="603527" y="42931"/>
                </a:cubicBezTo>
                <a:close/>
              </a:path>
            </a:pathLst>
          </a:cu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Block Arc 28">
            <a:extLst>
              <a:ext uri="{FF2B5EF4-FFF2-40B4-BE49-F238E27FC236}">
                <a16:creationId xmlns="" xmlns:a16="http://schemas.microsoft.com/office/drawing/2014/main" id="{B446FF23-47FA-4960-87F9-92F506CD47D7}"/>
              </a:ext>
            </a:extLst>
          </p:cNvPr>
          <p:cNvSpPr/>
          <p:nvPr/>
        </p:nvSpPr>
        <p:spPr>
          <a:xfrm rot="16200000" flipH="1">
            <a:off x="766297" y="2763584"/>
            <a:ext cx="391161" cy="188881"/>
          </a:xfrm>
          <a:custGeom>
            <a:avLst/>
            <a:gdLst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57233 w 559416"/>
              <a:gd name="connsiteY7" fmla="*/ 252029 h 288032"/>
              <a:gd name="connsiteX8" fmla="*/ 0 w 559416"/>
              <a:gd name="connsiteY8" fmla="*/ 252029 h 288032"/>
              <a:gd name="connsiteX9" fmla="*/ 162302 w 559416"/>
              <a:gd name="connsiteY9" fmla="*/ 32421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62302 w 559416"/>
              <a:gd name="connsiteY9" fmla="*/ 32421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88869 w 559416"/>
              <a:gd name="connsiteY6" fmla="*/ 153435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270484 w 559416"/>
              <a:gd name="connsiteY9" fmla="*/ 2288 h 288032"/>
              <a:gd name="connsiteX10" fmla="*/ 276008 w 559416"/>
              <a:gd name="connsiteY10" fmla="*/ 0 h 288032"/>
              <a:gd name="connsiteX11" fmla="*/ 519878 w 559416"/>
              <a:gd name="connsiteY11" fmla="*/ 0 h 288032"/>
              <a:gd name="connsiteX12" fmla="*/ 559416 w 559416"/>
              <a:gd name="connsiteY12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270484 w 559416"/>
              <a:gd name="connsiteY9" fmla="*/ 2288 h 288032"/>
              <a:gd name="connsiteX10" fmla="*/ 276008 w 559416"/>
              <a:gd name="connsiteY10" fmla="*/ 0 h 288032"/>
              <a:gd name="connsiteX11" fmla="*/ 519878 w 559416"/>
              <a:gd name="connsiteY11" fmla="*/ 0 h 288032"/>
              <a:gd name="connsiteX12" fmla="*/ 559416 w 559416"/>
              <a:gd name="connsiteY12" fmla="*/ 39538 h 288032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171903 w 559416"/>
              <a:gd name="connsiteY6" fmla="*/ 167008 h 291425"/>
              <a:gd name="connsiteX7" fmla="*/ 92764 w 559416"/>
              <a:gd name="connsiteY7" fmla="*/ 255424 h 291425"/>
              <a:gd name="connsiteX8" fmla="*/ 0 w 559416"/>
              <a:gd name="connsiteY8" fmla="*/ 255422 h 291425"/>
              <a:gd name="connsiteX9" fmla="*/ 270484 w 559416"/>
              <a:gd name="connsiteY9" fmla="*/ 5681 h 291425"/>
              <a:gd name="connsiteX10" fmla="*/ 313330 w 559416"/>
              <a:gd name="connsiteY10" fmla="*/ 0 h 291425"/>
              <a:gd name="connsiteX11" fmla="*/ 519878 w 559416"/>
              <a:gd name="connsiteY11" fmla="*/ 3393 h 291425"/>
              <a:gd name="connsiteX12" fmla="*/ 559416 w 559416"/>
              <a:gd name="connsiteY12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171903 w 559416"/>
              <a:gd name="connsiteY6" fmla="*/ 167008 h 291425"/>
              <a:gd name="connsiteX7" fmla="*/ 92764 w 559416"/>
              <a:gd name="connsiteY7" fmla="*/ 255424 h 291425"/>
              <a:gd name="connsiteX8" fmla="*/ 0 w 559416"/>
              <a:gd name="connsiteY8" fmla="*/ 255422 h 291425"/>
              <a:gd name="connsiteX9" fmla="*/ 270484 w 559416"/>
              <a:gd name="connsiteY9" fmla="*/ 5681 h 291425"/>
              <a:gd name="connsiteX10" fmla="*/ 313330 w 559416"/>
              <a:gd name="connsiteY10" fmla="*/ 0 h 291425"/>
              <a:gd name="connsiteX11" fmla="*/ 519878 w 559416"/>
              <a:gd name="connsiteY11" fmla="*/ 3393 h 291425"/>
              <a:gd name="connsiteX12" fmla="*/ 559416 w 559416"/>
              <a:gd name="connsiteY12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4 w 542451"/>
              <a:gd name="connsiteY5" fmla="*/ 164947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43661 w 610313"/>
              <a:gd name="connsiteY6" fmla="*/ 255424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06338 w 610313"/>
              <a:gd name="connsiteY6" fmla="*/ 252031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36875 w 610313"/>
              <a:gd name="connsiteY6" fmla="*/ 241852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102945 w 576383"/>
              <a:gd name="connsiteY6" fmla="*/ 241852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126696 w 620492"/>
              <a:gd name="connsiteY6" fmla="*/ 238459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99552 w 620492"/>
              <a:gd name="connsiteY6" fmla="*/ 235066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109731 w 620492"/>
              <a:gd name="connsiteY6" fmla="*/ 238459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03527 w 603527"/>
              <a:gd name="connsiteY0" fmla="*/ 42931 h 291425"/>
              <a:gd name="connsiteX1" fmla="*/ 603527 w 603527"/>
              <a:gd name="connsiteY1" fmla="*/ 251887 h 291425"/>
              <a:gd name="connsiteX2" fmla="*/ 563989 w 603527"/>
              <a:gd name="connsiteY2" fmla="*/ 291425 h 291425"/>
              <a:gd name="connsiteX3" fmla="*/ 320119 w 603527"/>
              <a:gd name="connsiteY3" fmla="*/ 291425 h 291425"/>
              <a:gd name="connsiteX4" fmla="*/ 280581 w 603527"/>
              <a:gd name="connsiteY4" fmla="*/ 251887 h 291425"/>
              <a:gd name="connsiteX5" fmla="*/ 280580 w 603527"/>
              <a:gd name="connsiteY5" fmla="*/ 164947 h 291425"/>
              <a:gd name="connsiteX6" fmla="*/ 92766 w 603527"/>
              <a:gd name="connsiteY6" fmla="*/ 238459 h 291425"/>
              <a:gd name="connsiteX7" fmla="*/ 0 w 603527"/>
              <a:gd name="connsiteY7" fmla="*/ 167205 h 291425"/>
              <a:gd name="connsiteX8" fmla="*/ 314595 w 603527"/>
              <a:gd name="connsiteY8" fmla="*/ 5681 h 291425"/>
              <a:gd name="connsiteX9" fmla="*/ 357441 w 603527"/>
              <a:gd name="connsiteY9" fmla="*/ 0 h 291425"/>
              <a:gd name="connsiteX10" fmla="*/ 563989 w 603527"/>
              <a:gd name="connsiteY10" fmla="*/ 3393 h 291425"/>
              <a:gd name="connsiteX11" fmla="*/ 603527 w 603527"/>
              <a:gd name="connsiteY11" fmla="*/ 42931 h 291425"/>
              <a:gd name="connsiteX0" fmla="*/ 603527 w 603527"/>
              <a:gd name="connsiteY0" fmla="*/ 42931 h 291425"/>
              <a:gd name="connsiteX1" fmla="*/ 603527 w 603527"/>
              <a:gd name="connsiteY1" fmla="*/ 251887 h 291425"/>
              <a:gd name="connsiteX2" fmla="*/ 563989 w 603527"/>
              <a:gd name="connsiteY2" fmla="*/ 291425 h 291425"/>
              <a:gd name="connsiteX3" fmla="*/ 320119 w 603527"/>
              <a:gd name="connsiteY3" fmla="*/ 291425 h 291425"/>
              <a:gd name="connsiteX4" fmla="*/ 280581 w 603527"/>
              <a:gd name="connsiteY4" fmla="*/ 251887 h 291425"/>
              <a:gd name="connsiteX5" fmla="*/ 280580 w 603527"/>
              <a:gd name="connsiteY5" fmla="*/ 164947 h 291425"/>
              <a:gd name="connsiteX6" fmla="*/ 92766 w 603527"/>
              <a:gd name="connsiteY6" fmla="*/ 238459 h 291425"/>
              <a:gd name="connsiteX7" fmla="*/ 0 w 603527"/>
              <a:gd name="connsiteY7" fmla="*/ 167205 h 291425"/>
              <a:gd name="connsiteX8" fmla="*/ 314595 w 603527"/>
              <a:gd name="connsiteY8" fmla="*/ 5681 h 291425"/>
              <a:gd name="connsiteX9" fmla="*/ 357441 w 603527"/>
              <a:gd name="connsiteY9" fmla="*/ 0 h 291425"/>
              <a:gd name="connsiteX10" fmla="*/ 563989 w 603527"/>
              <a:gd name="connsiteY10" fmla="*/ 3393 h 291425"/>
              <a:gd name="connsiteX11" fmla="*/ 603527 w 603527"/>
              <a:gd name="connsiteY11" fmla="*/ 42931 h 29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3527" h="291425">
                <a:moveTo>
                  <a:pt x="603527" y="42931"/>
                </a:moveTo>
                <a:lnTo>
                  <a:pt x="603527" y="251887"/>
                </a:lnTo>
                <a:cubicBezTo>
                  <a:pt x="603527" y="273723"/>
                  <a:pt x="585825" y="291425"/>
                  <a:pt x="563989" y="291425"/>
                </a:cubicBezTo>
                <a:lnTo>
                  <a:pt x="320119" y="291425"/>
                </a:lnTo>
                <a:cubicBezTo>
                  <a:pt x="298283" y="291425"/>
                  <a:pt x="280581" y="273723"/>
                  <a:pt x="280581" y="251887"/>
                </a:cubicBezTo>
                <a:cubicBezTo>
                  <a:pt x="280581" y="222907"/>
                  <a:pt x="280580" y="193927"/>
                  <a:pt x="280580" y="164947"/>
                </a:cubicBezTo>
                <a:cubicBezTo>
                  <a:pt x="202342" y="172323"/>
                  <a:pt x="162713" y="174749"/>
                  <a:pt x="92766" y="238459"/>
                </a:cubicBezTo>
                <a:lnTo>
                  <a:pt x="0" y="167205"/>
                </a:lnTo>
                <a:cubicBezTo>
                  <a:pt x="66941" y="33973"/>
                  <a:pt x="217699" y="13756"/>
                  <a:pt x="314595" y="5681"/>
                </a:cubicBezTo>
                <a:cubicBezTo>
                  <a:pt x="316213" y="3537"/>
                  <a:pt x="355471" y="0"/>
                  <a:pt x="357441" y="0"/>
                </a:cubicBezTo>
                <a:lnTo>
                  <a:pt x="563989" y="3393"/>
                </a:lnTo>
                <a:cubicBezTo>
                  <a:pt x="585825" y="3393"/>
                  <a:pt x="603527" y="21095"/>
                  <a:pt x="603527" y="42931"/>
                </a:cubicBezTo>
                <a:close/>
              </a:path>
            </a:pathLst>
          </a:cu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Block Arc 28">
            <a:extLst>
              <a:ext uri="{FF2B5EF4-FFF2-40B4-BE49-F238E27FC236}">
                <a16:creationId xmlns="" xmlns:a16="http://schemas.microsoft.com/office/drawing/2014/main" id="{AFC027FE-4D75-427C-BDD2-CAF894217571}"/>
              </a:ext>
            </a:extLst>
          </p:cNvPr>
          <p:cNvSpPr/>
          <p:nvPr/>
        </p:nvSpPr>
        <p:spPr>
          <a:xfrm rot="5400000" flipH="1">
            <a:off x="11185069" y="3701740"/>
            <a:ext cx="391164" cy="188881"/>
          </a:xfrm>
          <a:custGeom>
            <a:avLst/>
            <a:gdLst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57233 w 559416"/>
              <a:gd name="connsiteY7" fmla="*/ 252029 h 288032"/>
              <a:gd name="connsiteX8" fmla="*/ 0 w 559416"/>
              <a:gd name="connsiteY8" fmla="*/ 252029 h 288032"/>
              <a:gd name="connsiteX9" fmla="*/ 162302 w 559416"/>
              <a:gd name="connsiteY9" fmla="*/ 32421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62302 w 559416"/>
              <a:gd name="connsiteY9" fmla="*/ 32421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88869 w 559416"/>
              <a:gd name="connsiteY6" fmla="*/ 153435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270484 w 559416"/>
              <a:gd name="connsiteY9" fmla="*/ 2288 h 288032"/>
              <a:gd name="connsiteX10" fmla="*/ 276008 w 559416"/>
              <a:gd name="connsiteY10" fmla="*/ 0 h 288032"/>
              <a:gd name="connsiteX11" fmla="*/ 519878 w 559416"/>
              <a:gd name="connsiteY11" fmla="*/ 0 h 288032"/>
              <a:gd name="connsiteX12" fmla="*/ 559416 w 559416"/>
              <a:gd name="connsiteY12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270484 w 559416"/>
              <a:gd name="connsiteY9" fmla="*/ 2288 h 288032"/>
              <a:gd name="connsiteX10" fmla="*/ 276008 w 559416"/>
              <a:gd name="connsiteY10" fmla="*/ 0 h 288032"/>
              <a:gd name="connsiteX11" fmla="*/ 519878 w 559416"/>
              <a:gd name="connsiteY11" fmla="*/ 0 h 288032"/>
              <a:gd name="connsiteX12" fmla="*/ 559416 w 559416"/>
              <a:gd name="connsiteY12" fmla="*/ 39538 h 288032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171903 w 559416"/>
              <a:gd name="connsiteY6" fmla="*/ 167008 h 291425"/>
              <a:gd name="connsiteX7" fmla="*/ 92764 w 559416"/>
              <a:gd name="connsiteY7" fmla="*/ 255424 h 291425"/>
              <a:gd name="connsiteX8" fmla="*/ 0 w 559416"/>
              <a:gd name="connsiteY8" fmla="*/ 255422 h 291425"/>
              <a:gd name="connsiteX9" fmla="*/ 270484 w 559416"/>
              <a:gd name="connsiteY9" fmla="*/ 5681 h 291425"/>
              <a:gd name="connsiteX10" fmla="*/ 313330 w 559416"/>
              <a:gd name="connsiteY10" fmla="*/ 0 h 291425"/>
              <a:gd name="connsiteX11" fmla="*/ 519878 w 559416"/>
              <a:gd name="connsiteY11" fmla="*/ 3393 h 291425"/>
              <a:gd name="connsiteX12" fmla="*/ 559416 w 559416"/>
              <a:gd name="connsiteY12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171903 w 559416"/>
              <a:gd name="connsiteY6" fmla="*/ 167008 h 291425"/>
              <a:gd name="connsiteX7" fmla="*/ 92764 w 559416"/>
              <a:gd name="connsiteY7" fmla="*/ 255424 h 291425"/>
              <a:gd name="connsiteX8" fmla="*/ 0 w 559416"/>
              <a:gd name="connsiteY8" fmla="*/ 255422 h 291425"/>
              <a:gd name="connsiteX9" fmla="*/ 270484 w 559416"/>
              <a:gd name="connsiteY9" fmla="*/ 5681 h 291425"/>
              <a:gd name="connsiteX10" fmla="*/ 313330 w 559416"/>
              <a:gd name="connsiteY10" fmla="*/ 0 h 291425"/>
              <a:gd name="connsiteX11" fmla="*/ 519878 w 559416"/>
              <a:gd name="connsiteY11" fmla="*/ 3393 h 291425"/>
              <a:gd name="connsiteX12" fmla="*/ 559416 w 559416"/>
              <a:gd name="connsiteY12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4 w 542451"/>
              <a:gd name="connsiteY5" fmla="*/ 164947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43661 w 610313"/>
              <a:gd name="connsiteY6" fmla="*/ 255424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06338 w 610313"/>
              <a:gd name="connsiteY6" fmla="*/ 252031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36875 w 610313"/>
              <a:gd name="connsiteY6" fmla="*/ 241852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102945 w 576383"/>
              <a:gd name="connsiteY6" fmla="*/ 241852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126696 w 620492"/>
              <a:gd name="connsiteY6" fmla="*/ 238459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99552 w 620492"/>
              <a:gd name="connsiteY6" fmla="*/ 235066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109731 w 620492"/>
              <a:gd name="connsiteY6" fmla="*/ 238459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03527 w 603527"/>
              <a:gd name="connsiteY0" fmla="*/ 42931 h 291425"/>
              <a:gd name="connsiteX1" fmla="*/ 603527 w 603527"/>
              <a:gd name="connsiteY1" fmla="*/ 251887 h 291425"/>
              <a:gd name="connsiteX2" fmla="*/ 563989 w 603527"/>
              <a:gd name="connsiteY2" fmla="*/ 291425 h 291425"/>
              <a:gd name="connsiteX3" fmla="*/ 320119 w 603527"/>
              <a:gd name="connsiteY3" fmla="*/ 291425 h 291425"/>
              <a:gd name="connsiteX4" fmla="*/ 280581 w 603527"/>
              <a:gd name="connsiteY4" fmla="*/ 251887 h 291425"/>
              <a:gd name="connsiteX5" fmla="*/ 280580 w 603527"/>
              <a:gd name="connsiteY5" fmla="*/ 164947 h 291425"/>
              <a:gd name="connsiteX6" fmla="*/ 92766 w 603527"/>
              <a:gd name="connsiteY6" fmla="*/ 238459 h 291425"/>
              <a:gd name="connsiteX7" fmla="*/ 0 w 603527"/>
              <a:gd name="connsiteY7" fmla="*/ 167205 h 291425"/>
              <a:gd name="connsiteX8" fmla="*/ 314595 w 603527"/>
              <a:gd name="connsiteY8" fmla="*/ 5681 h 291425"/>
              <a:gd name="connsiteX9" fmla="*/ 357441 w 603527"/>
              <a:gd name="connsiteY9" fmla="*/ 0 h 291425"/>
              <a:gd name="connsiteX10" fmla="*/ 563989 w 603527"/>
              <a:gd name="connsiteY10" fmla="*/ 3393 h 291425"/>
              <a:gd name="connsiteX11" fmla="*/ 603527 w 603527"/>
              <a:gd name="connsiteY11" fmla="*/ 42931 h 291425"/>
              <a:gd name="connsiteX0" fmla="*/ 603527 w 603527"/>
              <a:gd name="connsiteY0" fmla="*/ 42931 h 291425"/>
              <a:gd name="connsiteX1" fmla="*/ 603527 w 603527"/>
              <a:gd name="connsiteY1" fmla="*/ 251887 h 291425"/>
              <a:gd name="connsiteX2" fmla="*/ 563989 w 603527"/>
              <a:gd name="connsiteY2" fmla="*/ 291425 h 291425"/>
              <a:gd name="connsiteX3" fmla="*/ 320119 w 603527"/>
              <a:gd name="connsiteY3" fmla="*/ 291425 h 291425"/>
              <a:gd name="connsiteX4" fmla="*/ 280581 w 603527"/>
              <a:gd name="connsiteY4" fmla="*/ 251887 h 291425"/>
              <a:gd name="connsiteX5" fmla="*/ 280580 w 603527"/>
              <a:gd name="connsiteY5" fmla="*/ 164947 h 291425"/>
              <a:gd name="connsiteX6" fmla="*/ 92766 w 603527"/>
              <a:gd name="connsiteY6" fmla="*/ 238459 h 291425"/>
              <a:gd name="connsiteX7" fmla="*/ 0 w 603527"/>
              <a:gd name="connsiteY7" fmla="*/ 167205 h 291425"/>
              <a:gd name="connsiteX8" fmla="*/ 314595 w 603527"/>
              <a:gd name="connsiteY8" fmla="*/ 5681 h 291425"/>
              <a:gd name="connsiteX9" fmla="*/ 357441 w 603527"/>
              <a:gd name="connsiteY9" fmla="*/ 0 h 291425"/>
              <a:gd name="connsiteX10" fmla="*/ 563989 w 603527"/>
              <a:gd name="connsiteY10" fmla="*/ 3393 h 291425"/>
              <a:gd name="connsiteX11" fmla="*/ 603527 w 603527"/>
              <a:gd name="connsiteY11" fmla="*/ 42931 h 29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3527" h="291425">
                <a:moveTo>
                  <a:pt x="603527" y="42931"/>
                </a:moveTo>
                <a:lnTo>
                  <a:pt x="603527" y="251887"/>
                </a:lnTo>
                <a:cubicBezTo>
                  <a:pt x="603527" y="273723"/>
                  <a:pt x="585825" y="291425"/>
                  <a:pt x="563989" y="291425"/>
                </a:cubicBezTo>
                <a:lnTo>
                  <a:pt x="320119" y="291425"/>
                </a:lnTo>
                <a:cubicBezTo>
                  <a:pt x="298283" y="291425"/>
                  <a:pt x="280581" y="273723"/>
                  <a:pt x="280581" y="251887"/>
                </a:cubicBezTo>
                <a:cubicBezTo>
                  <a:pt x="280581" y="222907"/>
                  <a:pt x="280580" y="193927"/>
                  <a:pt x="280580" y="164947"/>
                </a:cubicBezTo>
                <a:cubicBezTo>
                  <a:pt x="202342" y="172323"/>
                  <a:pt x="162713" y="174749"/>
                  <a:pt x="92766" y="238459"/>
                </a:cubicBezTo>
                <a:lnTo>
                  <a:pt x="0" y="167205"/>
                </a:lnTo>
                <a:cubicBezTo>
                  <a:pt x="66941" y="33973"/>
                  <a:pt x="217699" y="13756"/>
                  <a:pt x="314595" y="5681"/>
                </a:cubicBezTo>
                <a:cubicBezTo>
                  <a:pt x="316213" y="3537"/>
                  <a:pt x="355471" y="0"/>
                  <a:pt x="357441" y="0"/>
                </a:cubicBezTo>
                <a:lnTo>
                  <a:pt x="563989" y="3393"/>
                </a:lnTo>
                <a:cubicBezTo>
                  <a:pt x="585825" y="3393"/>
                  <a:pt x="603527" y="21095"/>
                  <a:pt x="603527" y="42931"/>
                </a:cubicBezTo>
                <a:close/>
              </a:path>
            </a:pathLst>
          </a:cu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Block Arc 28">
            <a:extLst>
              <a:ext uri="{FF2B5EF4-FFF2-40B4-BE49-F238E27FC236}">
                <a16:creationId xmlns="" xmlns:a16="http://schemas.microsoft.com/office/drawing/2014/main" id="{44754C49-7348-4917-A323-42D5CA138A54}"/>
              </a:ext>
            </a:extLst>
          </p:cNvPr>
          <p:cNvSpPr/>
          <p:nvPr/>
        </p:nvSpPr>
        <p:spPr>
          <a:xfrm rot="5400000" flipH="1">
            <a:off x="10930470" y="3701740"/>
            <a:ext cx="391162" cy="188881"/>
          </a:xfrm>
          <a:custGeom>
            <a:avLst/>
            <a:gdLst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57233 w 559416"/>
              <a:gd name="connsiteY7" fmla="*/ 252029 h 288032"/>
              <a:gd name="connsiteX8" fmla="*/ 0 w 559416"/>
              <a:gd name="connsiteY8" fmla="*/ 252029 h 288032"/>
              <a:gd name="connsiteX9" fmla="*/ 162302 w 559416"/>
              <a:gd name="connsiteY9" fmla="*/ 32421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62302 w 559416"/>
              <a:gd name="connsiteY9" fmla="*/ 32421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222800 w 559416"/>
              <a:gd name="connsiteY6" fmla="*/ 139862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88869 w 559416"/>
              <a:gd name="connsiteY6" fmla="*/ 153435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106337 w 559416"/>
              <a:gd name="connsiteY7" fmla="*/ 248637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121585 w 559416"/>
              <a:gd name="connsiteY9" fmla="*/ 69745 h 288032"/>
              <a:gd name="connsiteX10" fmla="*/ 270484 w 559416"/>
              <a:gd name="connsiteY10" fmla="*/ 2288 h 288032"/>
              <a:gd name="connsiteX11" fmla="*/ 276008 w 559416"/>
              <a:gd name="connsiteY11" fmla="*/ 0 h 288032"/>
              <a:gd name="connsiteX12" fmla="*/ 519878 w 559416"/>
              <a:gd name="connsiteY12" fmla="*/ 0 h 288032"/>
              <a:gd name="connsiteX13" fmla="*/ 559416 w 559416"/>
              <a:gd name="connsiteY13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270484 w 559416"/>
              <a:gd name="connsiteY9" fmla="*/ 2288 h 288032"/>
              <a:gd name="connsiteX10" fmla="*/ 276008 w 559416"/>
              <a:gd name="connsiteY10" fmla="*/ 0 h 288032"/>
              <a:gd name="connsiteX11" fmla="*/ 519878 w 559416"/>
              <a:gd name="connsiteY11" fmla="*/ 0 h 288032"/>
              <a:gd name="connsiteX12" fmla="*/ 559416 w 559416"/>
              <a:gd name="connsiteY12" fmla="*/ 39538 h 288032"/>
              <a:gd name="connsiteX0" fmla="*/ 559416 w 559416"/>
              <a:gd name="connsiteY0" fmla="*/ 39538 h 288032"/>
              <a:gd name="connsiteX1" fmla="*/ 559416 w 559416"/>
              <a:gd name="connsiteY1" fmla="*/ 248494 h 288032"/>
              <a:gd name="connsiteX2" fmla="*/ 519878 w 559416"/>
              <a:gd name="connsiteY2" fmla="*/ 288032 h 288032"/>
              <a:gd name="connsiteX3" fmla="*/ 276008 w 559416"/>
              <a:gd name="connsiteY3" fmla="*/ 288032 h 288032"/>
              <a:gd name="connsiteX4" fmla="*/ 236470 w 559416"/>
              <a:gd name="connsiteY4" fmla="*/ 248494 h 288032"/>
              <a:gd name="connsiteX5" fmla="*/ 236470 w 559416"/>
              <a:gd name="connsiteY5" fmla="*/ 134409 h 288032"/>
              <a:gd name="connsiteX6" fmla="*/ 171903 w 559416"/>
              <a:gd name="connsiteY6" fmla="*/ 163615 h 288032"/>
              <a:gd name="connsiteX7" fmla="*/ 92764 w 559416"/>
              <a:gd name="connsiteY7" fmla="*/ 252031 h 288032"/>
              <a:gd name="connsiteX8" fmla="*/ 0 w 559416"/>
              <a:gd name="connsiteY8" fmla="*/ 252029 h 288032"/>
              <a:gd name="connsiteX9" fmla="*/ 270484 w 559416"/>
              <a:gd name="connsiteY9" fmla="*/ 2288 h 288032"/>
              <a:gd name="connsiteX10" fmla="*/ 276008 w 559416"/>
              <a:gd name="connsiteY10" fmla="*/ 0 h 288032"/>
              <a:gd name="connsiteX11" fmla="*/ 519878 w 559416"/>
              <a:gd name="connsiteY11" fmla="*/ 0 h 288032"/>
              <a:gd name="connsiteX12" fmla="*/ 559416 w 559416"/>
              <a:gd name="connsiteY12" fmla="*/ 39538 h 288032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171903 w 559416"/>
              <a:gd name="connsiteY6" fmla="*/ 167008 h 291425"/>
              <a:gd name="connsiteX7" fmla="*/ 92764 w 559416"/>
              <a:gd name="connsiteY7" fmla="*/ 255424 h 291425"/>
              <a:gd name="connsiteX8" fmla="*/ 0 w 559416"/>
              <a:gd name="connsiteY8" fmla="*/ 255422 h 291425"/>
              <a:gd name="connsiteX9" fmla="*/ 270484 w 559416"/>
              <a:gd name="connsiteY9" fmla="*/ 5681 h 291425"/>
              <a:gd name="connsiteX10" fmla="*/ 313330 w 559416"/>
              <a:gd name="connsiteY10" fmla="*/ 0 h 291425"/>
              <a:gd name="connsiteX11" fmla="*/ 519878 w 559416"/>
              <a:gd name="connsiteY11" fmla="*/ 3393 h 291425"/>
              <a:gd name="connsiteX12" fmla="*/ 559416 w 559416"/>
              <a:gd name="connsiteY12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171903 w 559416"/>
              <a:gd name="connsiteY6" fmla="*/ 167008 h 291425"/>
              <a:gd name="connsiteX7" fmla="*/ 92764 w 559416"/>
              <a:gd name="connsiteY7" fmla="*/ 255424 h 291425"/>
              <a:gd name="connsiteX8" fmla="*/ 0 w 559416"/>
              <a:gd name="connsiteY8" fmla="*/ 255422 h 291425"/>
              <a:gd name="connsiteX9" fmla="*/ 270484 w 559416"/>
              <a:gd name="connsiteY9" fmla="*/ 5681 h 291425"/>
              <a:gd name="connsiteX10" fmla="*/ 313330 w 559416"/>
              <a:gd name="connsiteY10" fmla="*/ 0 h 291425"/>
              <a:gd name="connsiteX11" fmla="*/ 519878 w 559416"/>
              <a:gd name="connsiteY11" fmla="*/ 3393 h 291425"/>
              <a:gd name="connsiteX12" fmla="*/ 559416 w 559416"/>
              <a:gd name="connsiteY12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59416 w 559416"/>
              <a:gd name="connsiteY0" fmla="*/ 42931 h 291425"/>
              <a:gd name="connsiteX1" fmla="*/ 559416 w 559416"/>
              <a:gd name="connsiteY1" fmla="*/ 251887 h 291425"/>
              <a:gd name="connsiteX2" fmla="*/ 519878 w 559416"/>
              <a:gd name="connsiteY2" fmla="*/ 291425 h 291425"/>
              <a:gd name="connsiteX3" fmla="*/ 276008 w 559416"/>
              <a:gd name="connsiteY3" fmla="*/ 291425 h 291425"/>
              <a:gd name="connsiteX4" fmla="*/ 236470 w 559416"/>
              <a:gd name="connsiteY4" fmla="*/ 251887 h 291425"/>
              <a:gd name="connsiteX5" fmla="*/ 236470 w 559416"/>
              <a:gd name="connsiteY5" fmla="*/ 137802 h 291425"/>
              <a:gd name="connsiteX6" fmla="*/ 92764 w 559416"/>
              <a:gd name="connsiteY6" fmla="*/ 255424 h 291425"/>
              <a:gd name="connsiteX7" fmla="*/ 0 w 559416"/>
              <a:gd name="connsiteY7" fmla="*/ 255422 h 291425"/>
              <a:gd name="connsiteX8" fmla="*/ 270484 w 559416"/>
              <a:gd name="connsiteY8" fmla="*/ 5681 h 291425"/>
              <a:gd name="connsiteX9" fmla="*/ 313330 w 559416"/>
              <a:gd name="connsiteY9" fmla="*/ 0 h 291425"/>
              <a:gd name="connsiteX10" fmla="*/ 519878 w 559416"/>
              <a:gd name="connsiteY10" fmla="*/ 3393 h 291425"/>
              <a:gd name="connsiteX11" fmla="*/ 559416 w 559416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5 w 542451"/>
              <a:gd name="connsiteY5" fmla="*/ 137802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542451 w 542451"/>
              <a:gd name="connsiteY0" fmla="*/ 42931 h 291425"/>
              <a:gd name="connsiteX1" fmla="*/ 542451 w 542451"/>
              <a:gd name="connsiteY1" fmla="*/ 251887 h 291425"/>
              <a:gd name="connsiteX2" fmla="*/ 502913 w 542451"/>
              <a:gd name="connsiteY2" fmla="*/ 291425 h 291425"/>
              <a:gd name="connsiteX3" fmla="*/ 259043 w 542451"/>
              <a:gd name="connsiteY3" fmla="*/ 291425 h 291425"/>
              <a:gd name="connsiteX4" fmla="*/ 219505 w 542451"/>
              <a:gd name="connsiteY4" fmla="*/ 251887 h 291425"/>
              <a:gd name="connsiteX5" fmla="*/ 219504 w 542451"/>
              <a:gd name="connsiteY5" fmla="*/ 164947 h 291425"/>
              <a:gd name="connsiteX6" fmla="*/ 75799 w 542451"/>
              <a:gd name="connsiteY6" fmla="*/ 255424 h 291425"/>
              <a:gd name="connsiteX7" fmla="*/ 0 w 542451"/>
              <a:gd name="connsiteY7" fmla="*/ 231671 h 291425"/>
              <a:gd name="connsiteX8" fmla="*/ 253519 w 542451"/>
              <a:gd name="connsiteY8" fmla="*/ 5681 h 291425"/>
              <a:gd name="connsiteX9" fmla="*/ 296365 w 542451"/>
              <a:gd name="connsiteY9" fmla="*/ 0 h 291425"/>
              <a:gd name="connsiteX10" fmla="*/ 502913 w 542451"/>
              <a:gd name="connsiteY10" fmla="*/ 3393 h 291425"/>
              <a:gd name="connsiteX11" fmla="*/ 542451 w 542451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43661 w 610313"/>
              <a:gd name="connsiteY6" fmla="*/ 255424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06338 w 610313"/>
              <a:gd name="connsiteY6" fmla="*/ 252031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610313 w 610313"/>
              <a:gd name="connsiteY0" fmla="*/ 42931 h 291425"/>
              <a:gd name="connsiteX1" fmla="*/ 610313 w 610313"/>
              <a:gd name="connsiteY1" fmla="*/ 251887 h 291425"/>
              <a:gd name="connsiteX2" fmla="*/ 570775 w 610313"/>
              <a:gd name="connsiteY2" fmla="*/ 291425 h 291425"/>
              <a:gd name="connsiteX3" fmla="*/ 326905 w 610313"/>
              <a:gd name="connsiteY3" fmla="*/ 291425 h 291425"/>
              <a:gd name="connsiteX4" fmla="*/ 287367 w 610313"/>
              <a:gd name="connsiteY4" fmla="*/ 251887 h 291425"/>
              <a:gd name="connsiteX5" fmla="*/ 287366 w 610313"/>
              <a:gd name="connsiteY5" fmla="*/ 164947 h 291425"/>
              <a:gd name="connsiteX6" fmla="*/ 136875 w 610313"/>
              <a:gd name="connsiteY6" fmla="*/ 241852 h 291425"/>
              <a:gd name="connsiteX7" fmla="*/ 0 w 610313"/>
              <a:gd name="connsiteY7" fmla="*/ 238458 h 291425"/>
              <a:gd name="connsiteX8" fmla="*/ 321381 w 610313"/>
              <a:gd name="connsiteY8" fmla="*/ 5681 h 291425"/>
              <a:gd name="connsiteX9" fmla="*/ 364227 w 610313"/>
              <a:gd name="connsiteY9" fmla="*/ 0 h 291425"/>
              <a:gd name="connsiteX10" fmla="*/ 570775 w 610313"/>
              <a:gd name="connsiteY10" fmla="*/ 3393 h 291425"/>
              <a:gd name="connsiteX11" fmla="*/ 610313 w 61031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102945 w 576383"/>
              <a:gd name="connsiteY6" fmla="*/ 241852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576383 w 576383"/>
              <a:gd name="connsiteY0" fmla="*/ 42931 h 291425"/>
              <a:gd name="connsiteX1" fmla="*/ 576383 w 576383"/>
              <a:gd name="connsiteY1" fmla="*/ 251887 h 291425"/>
              <a:gd name="connsiteX2" fmla="*/ 536845 w 576383"/>
              <a:gd name="connsiteY2" fmla="*/ 291425 h 291425"/>
              <a:gd name="connsiteX3" fmla="*/ 292975 w 576383"/>
              <a:gd name="connsiteY3" fmla="*/ 291425 h 291425"/>
              <a:gd name="connsiteX4" fmla="*/ 253437 w 576383"/>
              <a:gd name="connsiteY4" fmla="*/ 251887 h 291425"/>
              <a:gd name="connsiteX5" fmla="*/ 253436 w 576383"/>
              <a:gd name="connsiteY5" fmla="*/ 164947 h 291425"/>
              <a:gd name="connsiteX6" fmla="*/ 82587 w 576383"/>
              <a:gd name="connsiteY6" fmla="*/ 238459 h 291425"/>
              <a:gd name="connsiteX7" fmla="*/ 0 w 576383"/>
              <a:gd name="connsiteY7" fmla="*/ 187563 h 291425"/>
              <a:gd name="connsiteX8" fmla="*/ 287451 w 576383"/>
              <a:gd name="connsiteY8" fmla="*/ 5681 h 291425"/>
              <a:gd name="connsiteX9" fmla="*/ 330297 w 576383"/>
              <a:gd name="connsiteY9" fmla="*/ 0 h 291425"/>
              <a:gd name="connsiteX10" fmla="*/ 536845 w 576383"/>
              <a:gd name="connsiteY10" fmla="*/ 3393 h 291425"/>
              <a:gd name="connsiteX11" fmla="*/ 576383 w 576383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126696 w 620492"/>
              <a:gd name="connsiteY6" fmla="*/ 238459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89373 w 620492"/>
              <a:gd name="connsiteY6" fmla="*/ 224887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99552 w 620492"/>
              <a:gd name="connsiteY6" fmla="*/ 235066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20492 w 620492"/>
              <a:gd name="connsiteY0" fmla="*/ 42931 h 291425"/>
              <a:gd name="connsiteX1" fmla="*/ 620492 w 620492"/>
              <a:gd name="connsiteY1" fmla="*/ 251887 h 291425"/>
              <a:gd name="connsiteX2" fmla="*/ 580954 w 620492"/>
              <a:gd name="connsiteY2" fmla="*/ 291425 h 291425"/>
              <a:gd name="connsiteX3" fmla="*/ 337084 w 620492"/>
              <a:gd name="connsiteY3" fmla="*/ 291425 h 291425"/>
              <a:gd name="connsiteX4" fmla="*/ 297546 w 620492"/>
              <a:gd name="connsiteY4" fmla="*/ 251887 h 291425"/>
              <a:gd name="connsiteX5" fmla="*/ 297545 w 620492"/>
              <a:gd name="connsiteY5" fmla="*/ 164947 h 291425"/>
              <a:gd name="connsiteX6" fmla="*/ 109731 w 620492"/>
              <a:gd name="connsiteY6" fmla="*/ 238459 h 291425"/>
              <a:gd name="connsiteX7" fmla="*/ 0 w 620492"/>
              <a:gd name="connsiteY7" fmla="*/ 187563 h 291425"/>
              <a:gd name="connsiteX8" fmla="*/ 331560 w 620492"/>
              <a:gd name="connsiteY8" fmla="*/ 5681 h 291425"/>
              <a:gd name="connsiteX9" fmla="*/ 374406 w 620492"/>
              <a:gd name="connsiteY9" fmla="*/ 0 h 291425"/>
              <a:gd name="connsiteX10" fmla="*/ 580954 w 620492"/>
              <a:gd name="connsiteY10" fmla="*/ 3393 h 291425"/>
              <a:gd name="connsiteX11" fmla="*/ 620492 w 620492"/>
              <a:gd name="connsiteY11" fmla="*/ 42931 h 291425"/>
              <a:gd name="connsiteX0" fmla="*/ 603527 w 603527"/>
              <a:gd name="connsiteY0" fmla="*/ 42931 h 291425"/>
              <a:gd name="connsiteX1" fmla="*/ 603527 w 603527"/>
              <a:gd name="connsiteY1" fmla="*/ 251887 h 291425"/>
              <a:gd name="connsiteX2" fmla="*/ 563989 w 603527"/>
              <a:gd name="connsiteY2" fmla="*/ 291425 h 291425"/>
              <a:gd name="connsiteX3" fmla="*/ 320119 w 603527"/>
              <a:gd name="connsiteY3" fmla="*/ 291425 h 291425"/>
              <a:gd name="connsiteX4" fmla="*/ 280581 w 603527"/>
              <a:gd name="connsiteY4" fmla="*/ 251887 h 291425"/>
              <a:gd name="connsiteX5" fmla="*/ 280580 w 603527"/>
              <a:gd name="connsiteY5" fmla="*/ 164947 h 291425"/>
              <a:gd name="connsiteX6" fmla="*/ 92766 w 603527"/>
              <a:gd name="connsiteY6" fmla="*/ 238459 h 291425"/>
              <a:gd name="connsiteX7" fmla="*/ 0 w 603527"/>
              <a:gd name="connsiteY7" fmla="*/ 167205 h 291425"/>
              <a:gd name="connsiteX8" fmla="*/ 314595 w 603527"/>
              <a:gd name="connsiteY8" fmla="*/ 5681 h 291425"/>
              <a:gd name="connsiteX9" fmla="*/ 357441 w 603527"/>
              <a:gd name="connsiteY9" fmla="*/ 0 h 291425"/>
              <a:gd name="connsiteX10" fmla="*/ 563989 w 603527"/>
              <a:gd name="connsiteY10" fmla="*/ 3393 h 291425"/>
              <a:gd name="connsiteX11" fmla="*/ 603527 w 603527"/>
              <a:gd name="connsiteY11" fmla="*/ 42931 h 291425"/>
              <a:gd name="connsiteX0" fmla="*/ 603527 w 603527"/>
              <a:gd name="connsiteY0" fmla="*/ 42931 h 291425"/>
              <a:gd name="connsiteX1" fmla="*/ 603527 w 603527"/>
              <a:gd name="connsiteY1" fmla="*/ 251887 h 291425"/>
              <a:gd name="connsiteX2" fmla="*/ 563989 w 603527"/>
              <a:gd name="connsiteY2" fmla="*/ 291425 h 291425"/>
              <a:gd name="connsiteX3" fmla="*/ 320119 w 603527"/>
              <a:gd name="connsiteY3" fmla="*/ 291425 h 291425"/>
              <a:gd name="connsiteX4" fmla="*/ 280581 w 603527"/>
              <a:gd name="connsiteY4" fmla="*/ 251887 h 291425"/>
              <a:gd name="connsiteX5" fmla="*/ 280580 w 603527"/>
              <a:gd name="connsiteY5" fmla="*/ 164947 h 291425"/>
              <a:gd name="connsiteX6" fmla="*/ 92766 w 603527"/>
              <a:gd name="connsiteY6" fmla="*/ 238459 h 291425"/>
              <a:gd name="connsiteX7" fmla="*/ 0 w 603527"/>
              <a:gd name="connsiteY7" fmla="*/ 167205 h 291425"/>
              <a:gd name="connsiteX8" fmla="*/ 314595 w 603527"/>
              <a:gd name="connsiteY8" fmla="*/ 5681 h 291425"/>
              <a:gd name="connsiteX9" fmla="*/ 357441 w 603527"/>
              <a:gd name="connsiteY9" fmla="*/ 0 h 291425"/>
              <a:gd name="connsiteX10" fmla="*/ 563989 w 603527"/>
              <a:gd name="connsiteY10" fmla="*/ 3393 h 291425"/>
              <a:gd name="connsiteX11" fmla="*/ 603527 w 603527"/>
              <a:gd name="connsiteY11" fmla="*/ 42931 h 29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3527" h="291425">
                <a:moveTo>
                  <a:pt x="603527" y="42931"/>
                </a:moveTo>
                <a:lnTo>
                  <a:pt x="603527" y="251887"/>
                </a:lnTo>
                <a:cubicBezTo>
                  <a:pt x="603527" y="273723"/>
                  <a:pt x="585825" y="291425"/>
                  <a:pt x="563989" y="291425"/>
                </a:cubicBezTo>
                <a:lnTo>
                  <a:pt x="320119" y="291425"/>
                </a:lnTo>
                <a:cubicBezTo>
                  <a:pt x="298283" y="291425"/>
                  <a:pt x="280581" y="273723"/>
                  <a:pt x="280581" y="251887"/>
                </a:cubicBezTo>
                <a:cubicBezTo>
                  <a:pt x="280581" y="222907"/>
                  <a:pt x="280580" y="193927"/>
                  <a:pt x="280580" y="164947"/>
                </a:cubicBezTo>
                <a:cubicBezTo>
                  <a:pt x="202342" y="172323"/>
                  <a:pt x="162713" y="174749"/>
                  <a:pt x="92766" y="238459"/>
                </a:cubicBezTo>
                <a:lnTo>
                  <a:pt x="0" y="167205"/>
                </a:lnTo>
                <a:cubicBezTo>
                  <a:pt x="66941" y="33973"/>
                  <a:pt x="217699" y="13756"/>
                  <a:pt x="314595" y="5681"/>
                </a:cubicBezTo>
                <a:cubicBezTo>
                  <a:pt x="316213" y="3537"/>
                  <a:pt x="355471" y="0"/>
                  <a:pt x="357441" y="0"/>
                </a:cubicBezTo>
                <a:lnTo>
                  <a:pt x="563989" y="3393"/>
                </a:lnTo>
                <a:cubicBezTo>
                  <a:pt x="585825" y="3393"/>
                  <a:pt x="603527" y="21095"/>
                  <a:pt x="603527" y="42931"/>
                </a:cubicBezTo>
                <a:close/>
              </a:path>
            </a:pathLst>
          </a:cu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229270" y="99983"/>
            <a:ext cx="999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_tradnl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ＭＳ Ｐゴシック" charset="0"/>
                <a:cs typeface="Century Gothic" charset="0"/>
                <a:sym typeface="Century Gothic" charset="0"/>
              </a:rPr>
              <a:t>Negocio Tradicional </a:t>
            </a:r>
            <a:r>
              <a:rPr lang="es-ES_tradnl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ＭＳ Ｐゴシック" charset="0"/>
                <a:cs typeface="Century Gothic" charset="0"/>
                <a:sym typeface="Century Gothic" charset="0"/>
              </a:rPr>
              <a:t>vs Network </a:t>
            </a:r>
            <a:r>
              <a:rPr lang="es-ES_tradnl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ＭＳ Ｐゴシック" charset="0"/>
                <a:cs typeface="Century Gothic" charset="0"/>
                <a:sym typeface="Century Gothic" charset="0"/>
              </a:rPr>
              <a:t>Marketing </a:t>
            </a:r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6" name="Shape 119"/>
          <p:cNvSpPr>
            <a:spLocks noChangeArrowheads="1"/>
          </p:cNvSpPr>
          <p:nvPr/>
        </p:nvSpPr>
        <p:spPr bwMode="auto">
          <a:xfrm>
            <a:off x="861512" y="2296349"/>
            <a:ext cx="142250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Fabrica</a:t>
            </a:r>
          </a:p>
        </p:txBody>
      </p:sp>
      <p:sp>
        <p:nvSpPr>
          <p:cNvPr id="7" name="Shape 120"/>
          <p:cNvSpPr>
            <a:spLocks noChangeArrowheads="1"/>
          </p:cNvSpPr>
          <p:nvPr/>
        </p:nvSpPr>
        <p:spPr bwMode="auto">
          <a:xfrm>
            <a:off x="3050796" y="2295854"/>
            <a:ext cx="1818342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Mayorista</a:t>
            </a:r>
          </a:p>
        </p:txBody>
      </p:sp>
      <p:sp>
        <p:nvSpPr>
          <p:cNvPr id="9" name="Shape 121"/>
          <p:cNvSpPr>
            <a:spLocks noChangeArrowheads="1"/>
          </p:cNvSpPr>
          <p:nvPr/>
        </p:nvSpPr>
        <p:spPr bwMode="auto">
          <a:xfrm>
            <a:off x="5251110" y="2295854"/>
            <a:ext cx="195376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Publicidad</a:t>
            </a:r>
          </a:p>
        </p:txBody>
      </p:sp>
      <p:sp>
        <p:nvSpPr>
          <p:cNvPr id="10" name="Shape 122"/>
          <p:cNvSpPr>
            <a:spLocks noChangeArrowheads="1"/>
          </p:cNvSpPr>
          <p:nvPr/>
        </p:nvSpPr>
        <p:spPr bwMode="auto">
          <a:xfrm>
            <a:off x="7511173" y="2295854"/>
            <a:ext cx="1777923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Vendedor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Minorista</a:t>
            </a:r>
          </a:p>
        </p:txBody>
      </p:sp>
      <p:sp>
        <p:nvSpPr>
          <p:cNvPr id="11" name="Shape 123"/>
          <p:cNvSpPr>
            <a:spLocks noChangeArrowheads="1"/>
          </p:cNvSpPr>
          <p:nvPr/>
        </p:nvSpPr>
        <p:spPr bwMode="auto">
          <a:xfrm>
            <a:off x="9595399" y="2295854"/>
            <a:ext cx="2347512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Consumidor 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final</a:t>
            </a:r>
          </a:p>
        </p:txBody>
      </p:sp>
      <p:pic>
        <p:nvPicPr>
          <p:cNvPr id="12" name="2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08" y="692020"/>
            <a:ext cx="1162798" cy="1545848"/>
          </a:xfrm>
          <a:prstGeom prst="rect">
            <a:avLst/>
          </a:prstGeom>
        </p:spPr>
      </p:pic>
      <p:pic>
        <p:nvPicPr>
          <p:cNvPr id="13" name="1 Imagen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6" y="746612"/>
            <a:ext cx="1598747" cy="1486190"/>
          </a:xfrm>
          <a:prstGeom prst="rect">
            <a:avLst/>
          </a:prstGeom>
        </p:spPr>
      </p:pic>
      <p:pic>
        <p:nvPicPr>
          <p:cNvPr id="14" name="5 Imagen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354" y="850464"/>
            <a:ext cx="640192" cy="1404911"/>
          </a:xfrm>
          <a:prstGeom prst="rect">
            <a:avLst/>
          </a:prstGeom>
        </p:spPr>
      </p:pic>
      <p:pic>
        <p:nvPicPr>
          <p:cNvPr id="15" name="3 Imagen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1" y="746612"/>
            <a:ext cx="1676156" cy="1491134"/>
          </a:xfrm>
          <a:prstGeom prst="rect">
            <a:avLst/>
          </a:prstGeom>
        </p:spPr>
      </p:pic>
      <p:pic>
        <p:nvPicPr>
          <p:cNvPr id="16" name="4 Imagen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035" y="896653"/>
            <a:ext cx="1413061" cy="1313576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3147852" y="938772"/>
            <a:ext cx="6052942" cy="1238349"/>
            <a:chOff x="2989780" y="2058725"/>
            <a:chExt cx="5672736" cy="1343718"/>
          </a:xfrm>
        </p:grpSpPr>
        <p:grpSp>
          <p:nvGrpSpPr>
            <p:cNvPr id="18" name="Grupo 17"/>
            <p:cNvGrpSpPr/>
            <p:nvPr/>
          </p:nvGrpSpPr>
          <p:grpSpPr>
            <a:xfrm>
              <a:off x="2989780" y="2130692"/>
              <a:ext cx="1102448" cy="1271751"/>
              <a:chOff x="4203511" y="1879177"/>
              <a:chExt cx="966848" cy="1185333"/>
            </a:xfrm>
          </p:grpSpPr>
          <p:cxnSp>
            <p:nvCxnSpPr>
              <p:cNvPr id="25" name="Conector recto 24"/>
              <p:cNvCxnSpPr/>
              <p:nvPr/>
            </p:nvCxnSpPr>
            <p:spPr bwMode="auto">
              <a:xfrm>
                <a:off x="4203511" y="1879179"/>
                <a:ext cx="927612" cy="1185331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6" name="Conector recto 25"/>
              <p:cNvCxnSpPr/>
              <p:nvPr/>
            </p:nvCxnSpPr>
            <p:spPr bwMode="auto">
              <a:xfrm rot="16200000">
                <a:off x="4113886" y="2008038"/>
                <a:ext cx="1185333" cy="927612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9" name="Grupo 18"/>
            <p:cNvGrpSpPr/>
            <p:nvPr/>
          </p:nvGrpSpPr>
          <p:grpSpPr>
            <a:xfrm>
              <a:off x="5347590" y="2094709"/>
              <a:ext cx="1102448" cy="1271751"/>
              <a:chOff x="6064364" y="1843194"/>
              <a:chExt cx="966848" cy="1185333"/>
            </a:xfrm>
          </p:grpSpPr>
          <p:cxnSp>
            <p:nvCxnSpPr>
              <p:cNvPr id="23" name="Conector recto 22"/>
              <p:cNvCxnSpPr/>
              <p:nvPr/>
            </p:nvCxnSpPr>
            <p:spPr bwMode="auto">
              <a:xfrm>
                <a:off x="6064364" y="1843196"/>
                <a:ext cx="927612" cy="1185331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Conector recto 23"/>
              <p:cNvCxnSpPr/>
              <p:nvPr/>
            </p:nvCxnSpPr>
            <p:spPr bwMode="auto">
              <a:xfrm rot="16200000">
                <a:off x="5974739" y="1972055"/>
                <a:ext cx="1185333" cy="927612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0" name="Grupo 19"/>
            <p:cNvGrpSpPr/>
            <p:nvPr/>
          </p:nvGrpSpPr>
          <p:grpSpPr>
            <a:xfrm>
              <a:off x="7560068" y="2058725"/>
              <a:ext cx="1102448" cy="1271751"/>
              <a:chOff x="7958789" y="1807210"/>
              <a:chExt cx="966848" cy="1185333"/>
            </a:xfrm>
          </p:grpSpPr>
          <p:cxnSp>
            <p:nvCxnSpPr>
              <p:cNvPr id="21" name="Conector recto 20"/>
              <p:cNvCxnSpPr/>
              <p:nvPr/>
            </p:nvCxnSpPr>
            <p:spPr bwMode="auto">
              <a:xfrm>
                <a:off x="7958789" y="1807212"/>
                <a:ext cx="927612" cy="1185331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ector recto 21"/>
              <p:cNvCxnSpPr/>
              <p:nvPr/>
            </p:nvCxnSpPr>
            <p:spPr bwMode="auto">
              <a:xfrm rot="16200000">
                <a:off x="7869164" y="1936071"/>
                <a:ext cx="1185333" cy="927612"/>
              </a:xfrm>
              <a:prstGeom prst="line">
                <a:avLst/>
              </a:prstGeom>
              <a:noFill/>
              <a:ln w="889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7" name="Rectángulo 26"/>
          <p:cNvSpPr/>
          <p:nvPr/>
        </p:nvSpPr>
        <p:spPr>
          <a:xfrm>
            <a:off x="11049883" y="1164157"/>
            <a:ext cx="11047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rgbClr val="00206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100%</a:t>
            </a:r>
            <a:endParaRPr lang="es-ES" sz="2800" b="1" dirty="0">
              <a:solidFill>
                <a:srgbClr val="00206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6" name="Conector recto 35"/>
          <p:cNvCxnSpPr/>
          <p:nvPr/>
        </p:nvCxnSpPr>
        <p:spPr>
          <a:xfrm flipV="1">
            <a:off x="607316" y="3130274"/>
            <a:ext cx="11056127" cy="16160"/>
          </a:xfrm>
          <a:prstGeom prst="line">
            <a:avLst/>
          </a:prstGeom>
          <a:noFill/>
          <a:ln w="28575" cap="flat" cmpd="sng">
            <a:solidFill>
              <a:srgbClr val="1D316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Rectángulo 3"/>
          <p:cNvSpPr/>
          <p:nvPr/>
        </p:nvSpPr>
        <p:spPr>
          <a:xfrm>
            <a:off x="861512" y="3198168"/>
            <a:ext cx="9564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CO" alt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 Marketing o </a:t>
            </a:r>
            <a:r>
              <a:rPr lang="es-CO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s-CO" altLang="en-US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ercadeo Relacional</a:t>
            </a:r>
            <a:endParaRPr lang="es-CO" altLang="en-US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096319" y="4014997"/>
            <a:ext cx="105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b="1" dirty="0" smtClean="0">
                <a:solidFill>
                  <a:srgbClr val="7030A0"/>
                </a:solidFill>
              </a:rPr>
              <a:t>36 %</a:t>
            </a:r>
            <a:endParaRPr lang="es-EC" sz="2800" b="1" dirty="0">
              <a:solidFill>
                <a:srgbClr val="7030A0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895685" y="936857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800" b="1" dirty="0">
                <a:solidFill>
                  <a:srgbClr val="7030A0"/>
                </a:solidFill>
              </a:rPr>
              <a:t>36 %</a:t>
            </a:r>
            <a:endParaRPr lang="es-EC" sz="2800" b="1" dirty="0">
              <a:solidFill>
                <a:srgbClr val="7030A0"/>
              </a:solidFill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9795627" y="3920595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800" b="1" dirty="0" smtClean="0">
                <a:solidFill>
                  <a:srgbClr val="7030A0"/>
                </a:solidFill>
              </a:rPr>
              <a:t>64 </a:t>
            </a:r>
            <a:r>
              <a:rPr lang="es-EC" sz="2800" b="1" dirty="0">
                <a:solidFill>
                  <a:srgbClr val="7030A0"/>
                </a:solidFill>
              </a:rPr>
              <a:t>%</a:t>
            </a:r>
            <a:endParaRPr lang="es-EC" sz="2800" b="1" dirty="0">
              <a:solidFill>
                <a:srgbClr val="7030A0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5663690" y="515469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800" b="1" dirty="0" smtClean="0">
                <a:solidFill>
                  <a:srgbClr val="7030A0"/>
                </a:solidFill>
              </a:rPr>
              <a:t>64 </a:t>
            </a:r>
            <a:r>
              <a:rPr lang="es-EC" sz="2800" b="1" dirty="0">
                <a:solidFill>
                  <a:srgbClr val="7030A0"/>
                </a:solidFill>
              </a:rPr>
              <a:t>%</a:t>
            </a:r>
            <a:endParaRPr lang="es-EC" sz="2800" b="1" dirty="0">
              <a:solidFill>
                <a:srgbClr val="7030A0"/>
              </a:solidFill>
            </a:endParaRPr>
          </a:p>
        </p:txBody>
      </p:sp>
      <p:grpSp>
        <p:nvGrpSpPr>
          <p:cNvPr id="51" name="Group 72">
            <a:extLst>
              <a:ext uri="{FF2B5EF4-FFF2-40B4-BE49-F238E27FC236}">
                <a16:creationId xmlns="" xmlns:a16="http://schemas.microsoft.com/office/drawing/2014/main" id="{A7BEB8A1-8D4E-4A3F-AEF5-AF181AA9D749}"/>
              </a:ext>
            </a:extLst>
          </p:cNvPr>
          <p:cNvGrpSpPr/>
          <p:nvPr/>
        </p:nvGrpSpPr>
        <p:grpSpPr>
          <a:xfrm rot="10800000" flipH="1" flipV="1">
            <a:off x="1421812" y="4543342"/>
            <a:ext cx="1444368" cy="1415375"/>
            <a:chOff x="5833678" y="585323"/>
            <a:chExt cx="790407" cy="790407"/>
          </a:xfrm>
        </p:grpSpPr>
        <p:sp>
          <p:nvSpPr>
            <p:cNvPr id="52" name="Arc 3">
              <a:extLst>
                <a:ext uri="{FF2B5EF4-FFF2-40B4-BE49-F238E27FC236}">
                  <a16:creationId xmlns="" xmlns:a16="http://schemas.microsoft.com/office/drawing/2014/main" id="{0E80B774-2B5C-4A43-878A-02371A4E219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3" name="Oval 74">
              <a:extLst>
                <a:ext uri="{FF2B5EF4-FFF2-40B4-BE49-F238E27FC236}">
                  <a16:creationId xmlns="" xmlns:a16="http://schemas.microsoft.com/office/drawing/2014/main" id="{2D911A10-85D3-4740-B44D-D585EBE1AF6D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4" name="Gráfico 5" descr="Fábrica">
            <a:extLst>
              <a:ext uri="{FF2B5EF4-FFF2-40B4-BE49-F238E27FC236}">
                <a16:creationId xmlns="" xmlns:a16="http://schemas.microsoft.com/office/drawing/2014/main" id="{E0CD19CA-7092-46E8-A1B8-3E7BBC63FE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8645" y="4673572"/>
            <a:ext cx="914400" cy="914400"/>
          </a:xfrm>
          <a:prstGeom prst="rect">
            <a:avLst/>
          </a:prstGeom>
        </p:spPr>
      </p:pic>
      <p:sp>
        <p:nvSpPr>
          <p:cNvPr id="46" name="Rectángulo 45"/>
          <p:cNvSpPr/>
          <p:nvPr/>
        </p:nvSpPr>
        <p:spPr>
          <a:xfrm>
            <a:off x="5128181" y="4994484"/>
            <a:ext cx="22552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CONECTAR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6" name="Group 72">
            <a:extLst>
              <a:ext uri="{FF2B5EF4-FFF2-40B4-BE49-F238E27FC236}">
                <a16:creationId xmlns="" xmlns:a16="http://schemas.microsoft.com/office/drawing/2014/main" id="{05A04557-0767-47FC-9571-C3A7EA2A8E18}"/>
              </a:ext>
            </a:extLst>
          </p:cNvPr>
          <p:cNvGrpSpPr/>
          <p:nvPr/>
        </p:nvGrpSpPr>
        <p:grpSpPr>
          <a:xfrm rot="10800000" flipH="1" flipV="1">
            <a:off x="9578416" y="4538217"/>
            <a:ext cx="1444368" cy="1415375"/>
            <a:chOff x="5833678" y="585323"/>
            <a:chExt cx="790407" cy="790407"/>
          </a:xfrm>
        </p:grpSpPr>
        <p:sp>
          <p:nvSpPr>
            <p:cNvPr id="57" name="Arc 3">
              <a:extLst>
                <a:ext uri="{FF2B5EF4-FFF2-40B4-BE49-F238E27FC236}">
                  <a16:creationId xmlns="" xmlns:a16="http://schemas.microsoft.com/office/drawing/2014/main" id="{E5A6C8B5-462A-48FC-9782-01F7FC5DC884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8" name="Oval 74">
              <a:extLst>
                <a:ext uri="{FF2B5EF4-FFF2-40B4-BE49-F238E27FC236}">
                  <a16:creationId xmlns="" xmlns:a16="http://schemas.microsoft.com/office/drawing/2014/main" id="{AB4D7699-5F83-45CB-897E-60CBB39F138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9" name="Gráfico 11" descr="Hombre">
            <a:extLst>
              <a:ext uri="{FF2B5EF4-FFF2-40B4-BE49-F238E27FC236}">
                <a16:creationId xmlns="" xmlns:a16="http://schemas.microsoft.com/office/drawing/2014/main" id="{EC0BFF2F-56AC-4950-B362-1980E21C78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12983" y="4789953"/>
            <a:ext cx="914400" cy="914400"/>
          </a:xfrm>
          <a:prstGeom prst="rect">
            <a:avLst/>
          </a:prstGeom>
        </p:spPr>
      </p:pic>
      <p:cxnSp>
        <p:nvCxnSpPr>
          <p:cNvPr id="60" name="직선 연결선 55">
            <a:extLst>
              <a:ext uri="{FF2B5EF4-FFF2-40B4-BE49-F238E27FC236}">
                <a16:creationId xmlns="" xmlns:a16="http://schemas.microsoft.com/office/drawing/2014/main" id="{57147AFF-8480-49A9-90B2-980007B6D205}"/>
              </a:ext>
            </a:extLst>
          </p:cNvPr>
          <p:cNvCxnSpPr>
            <a:cxnSpLocks/>
          </p:cNvCxnSpPr>
          <p:nvPr/>
        </p:nvCxnSpPr>
        <p:spPr>
          <a:xfrm flipH="1">
            <a:off x="3041072" y="5262088"/>
            <a:ext cx="2018966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직선 연결선 55">
            <a:extLst>
              <a:ext uri="{FF2B5EF4-FFF2-40B4-BE49-F238E27FC236}">
                <a16:creationId xmlns="" xmlns:a16="http://schemas.microsoft.com/office/drawing/2014/main" id="{57147AFF-8480-49A9-90B2-980007B6D205}"/>
              </a:ext>
            </a:extLst>
          </p:cNvPr>
          <p:cNvCxnSpPr>
            <a:cxnSpLocks/>
          </p:cNvCxnSpPr>
          <p:nvPr/>
        </p:nvCxnSpPr>
        <p:spPr>
          <a:xfrm flipH="1">
            <a:off x="7383439" y="5253796"/>
            <a:ext cx="2018966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CuadroTexto 46"/>
          <p:cNvSpPr txBox="1"/>
          <p:nvPr/>
        </p:nvSpPr>
        <p:spPr>
          <a:xfrm>
            <a:off x="1421812" y="6196084"/>
            <a:ext cx="13142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s-CO" altLang="en-US" sz="2100" b="1" dirty="0">
                <a:solidFill>
                  <a:srgbClr val="1D3163"/>
                </a:solidFill>
              </a:rPr>
              <a:t>Fabrica</a:t>
            </a:r>
            <a:endParaRPr lang="es-CO" altLang="en-US" sz="2100" b="1" dirty="0">
              <a:solidFill>
                <a:srgbClr val="1D3163"/>
              </a:solidFill>
            </a:endParaRPr>
          </a:p>
        </p:txBody>
      </p:sp>
      <p:sp>
        <p:nvSpPr>
          <p:cNvPr id="55" name="Rectángulo 54"/>
          <p:cNvSpPr/>
          <p:nvPr/>
        </p:nvSpPr>
        <p:spPr>
          <a:xfrm>
            <a:off x="9200794" y="5963665"/>
            <a:ext cx="22099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CO" altLang="en-US" sz="2100" b="1" dirty="0">
                <a:solidFill>
                  <a:srgbClr val="1D3163"/>
                </a:solidFill>
              </a:rPr>
              <a:t>Consumidor </a:t>
            </a:r>
          </a:p>
          <a:p>
            <a:pPr algn="ctr">
              <a:spcBef>
                <a:spcPct val="0"/>
              </a:spcBef>
            </a:pPr>
            <a:r>
              <a:rPr lang="es-CO" altLang="en-US" sz="2100" b="1" dirty="0">
                <a:solidFill>
                  <a:srgbClr val="1D3163"/>
                </a:solidFill>
              </a:rPr>
              <a:t>final</a:t>
            </a:r>
            <a:endParaRPr lang="es-CO" altLang="en-US" sz="2100" b="1" dirty="0">
              <a:solidFill>
                <a:srgbClr val="1D3163"/>
              </a:solidFill>
            </a:endParaRPr>
          </a:p>
        </p:txBody>
      </p:sp>
      <p:sp>
        <p:nvSpPr>
          <p:cNvPr id="160" name="Rectángulo 159"/>
          <p:cNvSpPr/>
          <p:nvPr/>
        </p:nvSpPr>
        <p:spPr>
          <a:xfrm>
            <a:off x="3352271" y="5527776"/>
            <a:ext cx="2639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C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apital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I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nfraestructura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I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dea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negocio</a:t>
            </a:r>
            <a:endParaRPr lang="en-US" altLang="ko-KR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1" name="Rectángulo 160"/>
          <p:cNvSpPr/>
          <p:nvPr/>
        </p:nvSpPr>
        <p:spPr>
          <a:xfrm>
            <a:off x="7446762" y="5823363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osicionamiento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0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27" grpId="0"/>
      <p:bldP spid="4" grpId="0"/>
      <p:bldP spid="5" grpId="0"/>
      <p:bldP spid="37" grpId="0"/>
      <p:bldP spid="44" grpId="0"/>
      <p:bldP spid="45" grpId="0"/>
      <p:bldP spid="46" grpId="0"/>
      <p:bldP spid="47" grpId="0"/>
      <p:bldP spid="55" grpId="0"/>
      <p:bldP spid="160" grpId="0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9307" y="99983"/>
            <a:ext cx="1151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_tradnl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ＭＳ Ｐゴシック" charset="0"/>
                <a:cs typeface="Century Gothic" charset="0"/>
                <a:sym typeface="Century Gothic" charset="0"/>
              </a:rPr>
              <a:t>Beneficios del  Network Marketing o Mercadeo relacional </a:t>
            </a:r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440269" y="689592"/>
            <a:ext cx="997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Puedes emprender tu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egocio propio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 una 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mínima inversión</a:t>
            </a:r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440267" y="1212812"/>
            <a:ext cx="8034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tienes limites Territoriales :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Expansión Mundial</a:t>
            </a:r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440268" y="1925943"/>
            <a:ext cx="7639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Equipo de apoyo: 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Expertos en la Industria</a:t>
            </a:r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440264" y="2771566"/>
            <a:ext cx="7161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Potencial de 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Ingresos ilimitados.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440264" y="3510161"/>
            <a:ext cx="6601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tipo 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Franquicia.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440265" y="4079560"/>
            <a:ext cx="733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Respaldo de una </a:t>
            </a:r>
            <a:r>
              <a:rPr lang="es-E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Corporacion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Multinacional</a:t>
            </a:r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440266" y="4710515"/>
            <a:ext cx="923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Puede 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diversificar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los ingresos sin dejar su 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actividad actual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440267" y="5387707"/>
            <a:ext cx="5373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Ingresos Residuales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98" y="5044441"/>
            <a:ext cx="1297902" cy="1250864"/>
          </a:xfrm>
          <a:prstGeom prst="rect">
            <a:avLst/>
          </a:prstGeom>
        </p:spPr>
      </p:pic>
      <p:grpSp>
        <p:nvGrpSpPr>
          <p:cNvPr id="49" name="Grupo 48"/>
          <p:cNvGrpSpPr/>
          <p:nvPr/>
        </p:nvGrpSpPr>
        <p:grpSpPr>
          <a:xfrm>
            <a:off x="9808580" y="588083"/>
            <a:ext cx="1689570" cy="1021031"/>
            <a:chOff x="747410" y="2421913"/>
            <a:chExt cx="1971877" cy="1159802"/>
          </a:xfrm>
        </p:grpSpPr>
        <p:sp>
          <p:nvSpPr>
            <p:cNvPr id="50" name="Shape 119"/>
            <p:cNvSpPr>
              <a:spLocks noChangeArrowheads="1"/>
            </p:cNvSpPr>
            <p:nvPr/>
          </p:nvSpPr>
          <p:spPr bwMode="auto">
            <a:xfrm>
              <a:off x="747410" y="3231573"/>
              <a:ext cx="1971877" cy="350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 smtClean="0">
                  <a:solidFill>
                    <a:srgbClr val="1D3163"/>
                  </a:solidFill>
                </a:rPr>
                <a:t>Mínima </a:t>
              </a:r>
              <a:r>
                <a:rPr lang="es-CO" altLang="en-US" sz="1867" b="1" dirty="0">
                  <a:solidFill>
                    <a:srgbClr val="1D3163"/>
                  </a:solidFill>
                </a:rPr>
                <a:t>inversión</a:t>
              </a:r>
            </a:p>
          </p:txBody>
        </p:sp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972" y="2421913"/>
              <a:ext cx="646860" cy="856346"/>
            </a:xfrm>
            <a:prstGeom prst="rect">
              <a:avLst/>
            </a:prstGeom>
          </p:spPr>
        </p:pic>
      </p:grpSp>
      <p:grpSp>
        <p:nvGrpSpPr>
          <p:cNvPr id="52" name="Grupo 51"/>
          <p:cNvGrpSpPr/>
          <p:nvPr/>
        </p:nvGrpSpPr>
        <p:grpSpPr>
          <a:xfrm>
            <a:off x="9654986" y="1697952"/>
            <a:ext cx="1516513" cy="1204493"/>
            <a:chOff x="4217539" y="2556090"/>
            <a:chExt cx="1823575" cy="1680401"/>
          </a:xfrm>
        </p:grpSpPr>
        <p:sp>
          <p:nvSpPr>
            <p:cNvPr id="53" name="Shape 119"/>
            <p:cNvSpPr>
              <a:spLocks noChangeArrowheads="1"/>
            </p:cNvSpPr>
            <p:nvPr/>
          </p:nvSpPr>
          <p:spPr bwMode="auto">
            <a:xfrm>
              <a:off x="4217539" y="3520766"/>
              <a:ext cx="1823575" cy="71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Más de 100 millones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de personas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a nivel mundial</a:t>
              </a:r>
            </a:p>
          </p:txBody>
        </p:sp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5164" y="2556090"/>
              <a:ext cx="960517" cy="957781"/>
            </a:xfrm>
            <a:prstGeom prst="rect">
              <a:avLst/>
            </a:prstGeom>
          </p:spPr>
        </p:pic>
      </p:grpSp>
      <p:grpSp>
        <p:nvGrpSpPr>
          <p:cNvPr id="55" name="Grupo 54"/>
          <p:cNvGrpSpPr/>
          <p:nvPr/>
        </p:nvGrpSpPr>
        <p:grpSpPr>
          <a:xfrm>
            <a:off x="9368602" y="4978419"/>
            <a:ext cx="2306997" cy="1447044"/>
            <a:chOff x="6904692" y="3872888"/>
            <a:chExt cx="1783900" cy="1243310"/>
          </a:xfrm>
        </p:grpSpPr>
        <p:sp>
          <p:nvSpPr>
            <p:cNvPr id="56" name="Shape 119"/>
            <p:cNvSpPr>
              <a:spLocks noChangeArrowheads="1"/>
            </p:cNvSpPr>
            <p:nvPr/>
          </p:nvSpPr>
          <p:spPr bwMode="auto">
            <a:xfrm>
              <a:off x="6904692" y="4615965"/>
              <a:ext cx="1783900" cy="5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Libertad de tiempo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y libertad financiera</a:t>
              </a:r>
            </a:p>
          </p:txBody>
        </p:sp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460" y="3872888"/>
              <a:ext cx="773094" cy="785804"/>
            </a:xfrm>
            <a:prstGeom prst="rect">
              <a:avLst/>
            </a:prstGeom>
          </p:spPr>
        </p:pic>
      </p:grpSp>
      <p:sp>
        <p:nvSpPr>
          <p:cNvPr id="58" name="Shape 119"/>
          <p:cNvSpPr>
            <a:spLocks noChangeArrowheads="1"/>
          </p:cNvSpPr>
          <p:nvPr/>
        </p:nvSpPr>
        <p:spPr bwMode="auto">
          <a:xfrm>
            <a:off x="6701051" y="6231248"/>
            <a:ext cx="1972431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867" b="1" dirty="0">
                <a:solidFill>
                  <a:srgbClr val="1D3163"/>
                </a:solidFill>
              </a:rPr>
              <a:t>Calidad de vida</a:t>
            </a:r>
          </a:p>
        </p:txBody>
      </p:sp>
      <p:pic>
        <p:nvPicPr>
          <p:cNvPr id="59" name="Imagen 58" descr="Un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944" y="3361438"/>
            <a:ext cx="1418505" cy="127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9544143" y="4582648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CO" altLang="en-US" b="1" dirty="0" smtClean="0">
                <a:solidFill>
                  <a:srgbClr val="1D3163"/>
                </a:solidFill>
              </a:rPr>
              <a:t>Apoyo en Equipo</a:t>
            </a:r>
            <a:endParaRPr lang="es-CO" altLang="en-US" b="1" dirty="0">
              <a:solidFill>
                <a:srgbClr val="1D3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  <p:bldP spid="43" grpId="0"/>
      <p:bldP spid="46" grpId="0"/>
      <p:bldP spid="47" grpId="0"/>
      <p:bldP spid="58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6847" y="423081"/>
            <a:ext cx="5677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b="1" dirty="0" smtClean="0">
                <a:solidFill>
                  <a:schemeClr val="bg1"/>
                </a:solidFill>
              </a:rPr>
              <a:t>TIPOS DE INGRESOS</a:t>
            </a:r>
            <a:endParaRPr lang="es-EC" sz="4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460310" y="1490386"/>
            <a:ext cx="3712192" cy="5232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s-EC" sz="2800" b="1" dirty="0" smtClean="0"/>
              <a:t>INGRESO LINEAL</a:t>
            </a:r>
            <a:endParaRPr lang="es-EC" sz="2800" b="1" dirty="0"/>
          </a:p>
        </p:txBody>
      </p:sp>
      <p:sp>
        <p:nvSpPr>
          <p:cNvPr id="4" name="Rectángulo 3"/>
          <p:cNvSpPr/>
          <p:nvPr/>
        </p:nvSpPr>
        <p:spPr>
          <a:xfrm>
            <a:off x="6557749" y="1490386"/>
            <a:ext cx="3753134" cy="5232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s-EC" sz="2800" b="1" dirty="0" smtClean="0"/>
              <a:t>INGRESO RESIDUAL</a:t>
            </a:r>
            <a:endParaRPr lang="es-EC" sz="2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473958" y="2374710"/>
            <a:ext cx="1856095" cy="64633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s-EC" b="1" dirty="0" smtClean="0"/>
              <a:t>Retiro o </a:t>
            </a:r>
            <a:r>
              <a:rPr lang="es-EC" b="1" dirty="0" err="1" smtClean="0"/>
              <a:t>Jubilacion</a:t>
            </a:r>
            <a:r>
              <a:rPr lang="es-EC" b="1" dirty="0" smtClean="0"/>
              <a:t> </a:t>
            </a:r>
            <a:endParaRPr lang="es-EC" b="1" dirty="0"/>
          </a:p>
        </p:txBody>
      </p:sp>
      <p:sp>
        <p:nvSpPr>
          <p:cNvPr id="6" name="Rectángulo 5"/>
          <p:cNvSpPr/>
          <p:nvPr/>
        </p:nvSpPr>
        <p:spPr>
          <a:xfrm>
            <a:off x="1473958" y="3127694"/>
            <a:ext cx="1869744" cy="64633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s-EC" b="1" dirty="0" smtClean="0"/>
              <a:t>8  A 12 Horas  de Trabajo</a:t>
            </a:r>
            <a:endParaRPr lang="es-EC" b="1" dirty="0"/>
          </a:p>
        </p:txBody>
      </p:sp>
      <p:sp>
        <p:nvSpPr>
          <p:cNvPr id="7" name="Rectángulo 6"/>
          <p:cNvSpPr/>
          <p:nvPr/>
        </p:nvSpPr>
        <p:spPr>
          <a:xfrm>
            <a:off x="3370997" y="2373867"/>
            <a:ext cx="1801505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s-EC" b="1" dirty="0" smtClean="0">
                <a:solidFill>
                  <a:schemeClr val="bg1"/>
                </a:solidFill>
              </a:rPr>
              <a:t>30 a 40       años</a:t>
            </a:r>
            <a:endParaRPr lang="es-EC" b="1" dirty="0">
              <a:solidFill>
                <a:schemeClr val="bg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384639" y="3128704"/>
            <a:ext cx="1787863" cy="64532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 anchorCtr="0">
            <a:noAutofit/>
          </a:bodyPr>
          <a:lstStyle/>
          <a:p>
            <a:pPr algn="ctr"/>
            <a:r>
              <a:rPr lang="es-EC" b="1" dirty="0" smtClean="0">
                <a:solidFill>
                  <a:schemeClr val="bg1"/>
                </a:solidFill>
              </a:rPr>
              <a:t>Horario  fijo</a:t>
            </a:r>
            <a:endParaRPr lang="es-EC" b="1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473958" y="3864109"/>
            <a:ext cx="1883392" cy="64633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s-EC" b="1" dirty="0" smtClean="0"/>
              <a:t>Ingreso   limitado</a:t>
            </a:r>
            <a:endParaRPr lang="es-EC" b="1" dirty="0"/>
          </a:p>
        </p:txBody>
      </p:sp>
      <p:sp>
        <p:nvSpPr>
          <p:cNvPr id="10" name="Rectángulo 9"/>
          <p:cNvSpPr/>
          <p:nvPr/>
        </p:nvSpPr>
        <p:spPr>
          <a:xfrm>
            <a:off x="3398293" y="3860483"/>
            <a:ext cx="1774209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/>
            <a:r>
              <a:rPr lang="es-EC" b="1" dirty="0" smtClean="0">
                <a:solidFill>
                  <a:schemeClr val="bg1"/>
                </a:solidFill>
              </a:rPr>
              <a:t>Controlan tu vida</a:t>
            </a:r>
            <a:endParaRPr lang="es-EC" b="1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861712" y="1490386"/>
            <a:ext cx="116007" cy="41870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Rectángulo 15"/>
          <p:cNvSpPr/>
          <p:nvPr/>
        </p:nvSpPr>
        <p:spPr>
          <a:xfrm>
            <a:off x="1473958" y="2156346"/>
            <a:ext cx="8836925" cy="109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7" name="CuadroTexto 16"/>
          <p:cNvSpPr txBox="1"/>
          <p:nvPr/>
        </p:nvSpPr>
        <p:spPr>
          <a:xfrm>
            <a:off x="1705970" y="4776716"/>
            <a:ext cx="3275463" cy="10156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EC" sz="2000" b="1" dirty="0" smtClean="0"/>
              <a:t>- Empleados                                             - Auto-empleados                 - Profesionales</a:t>
            </a:r>
            <a:endParaRPr lang="es-EC" sz="20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6585042" y="2340871"/>
            <a:ext cx="1856095" cy="64633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s-EC" b="1" dirty="0" smtClean="0"/>
              <a:t>Libertad    Financiera</a:t>
            </a:r>
            <a:endParaRPr lang="es-EC" b="1" dirty="0"/>
          </a:p>
        </p:txBody>
      </p:sp>
      <p:sp>
        <p:nvSpPr>
          <p:cNvPr id="19" name="Rectángulo 18"/>
          <p:cNvSpPr/>
          <p:nvPr/>
        </p:nvSpPr>
        <p:spPr>
          <a:xfrm>
            <a:off x="6585042" y="3093855"/>
            <a:ext cx="1869744" cy="64633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s-EC" b="1" dirty="0"/>
              <a:t>1</a:t>
            </a:r>
            <a:r>
              <a:rPr lang="es-EC" b="1" dirty="0" smtClean="0"/>
              <a:t>  a 3 Horas  al </a:t>
            </a:r>
            <a:r>
              <a:rPr lang="es-EC" b="1" dirty="0" err="1" smtClean="0"/>
              <a:t>dia</a:t>
            </a:r>
            <a:endParaRPr lang="es-EC" b="1" dirty="0"/>
          </a:p>
        </p:txBody>
      </p:sp>
      <p:sp>
        <p:nvSpPr>
          <p:cNvPr id="20" name="Rectángulo 19"/>
          <p:cNvSpPr/>
          <p:nvPr/>
        </p:nvSpPr>
        <p:spPr>
          <a:xfrm>
            <a:off x="8482081" y="2340028"/>
            <a:ext cx="1801505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s-EC" b="1" dirty="0">
                <a:solidFill>
                  <a:schemeClr val="bg1"/>
                </a:solidFill>
              </a:rPr>
              <a:t>2</a:t>
            </a:r>
            <a:r>
              <a:rPr lang="es-EC" b="1" dirty="0" smtClean="0">
                <a:solidFill>
                  <a:schemeClr val="bg1"/>
                </a:solidFill>
              </a:rPr>
              <a:t> a 5          años</a:t>
            </a:r>
            <a:endParaRPr lang="es-EC" b="1" dirty="0">
              <a:solidFill>
                <a:schemeClr val="bg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8495723" y="3094865"/>
            <a:ext cx="1787863" cy="64532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 anchorCtr="0">
            <a:noAutofit/>
          </a:bodyPr>
          <a:lstStyle/>
          <a:p>
            <a:pPr algn="ctr"/>
            <a:r>
              <a:rPr lang="es-EC" b="1" dirty="0" smtClean="0">
                <a:solidFill>
                  <a:schemeClr val="bg1"/>
                </a:solidFill>
              </a:rPr>
              <a:t>Horario  flexible</a:t>
            </a:r>
            <a:endParaRPr lang="es-EC" b="1" dirty="0">
              <a:solidFill>
                <a:schemeClr val="bg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6585042" y="3830270"/>
            <a:ext cx="1883392" cy="64633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s-EC" b="1" dirty="0" smtClean="0"/>
              <a:t>Ingreso   ilimitado</a:t>
            </a:r>
            <a:endParaRPr lang="es-EC" b="1" dirty="0"/>
          </a:p>
        </p:txBody>
      </p:sp>
      <p:sp>
        <p:nvSpPr>
          <p:cNvPr id="23" name="Rectángulo 22"/>
          <p:cNvSpPr/>
          <p:nvPr/>
        </p:nvSpPr>
        <p:spPr>
          <a:xfrm>
            <a:off x="8509377" y="3840292"/>
            <a:ext cx="1774209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/>
            <a:r>
              <a:rPr lang="es-EC" b="1" dirty="0" smtClean="0">
                <a:solidFill>
                  <a:schemeClr val="bg1"/>
                </a:solidFill>
              </a:rPr>
              <a:t>Controlas tu vida</a:t>
            </a:r>
            <a:endParaRPr lang="es-EC" b="1" dirty="0">
              <a:solidFill>
                <a:schemeClr val="bg1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721518" y="4742877"/>
            <a:ext cx="3466532" cy="10156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EC" sz="2000" b="1" dirty="0" smtClean="0"/>
              <a:t>- Cantantes                                             - Escritores                          - Prof. Redes de Mercadeo</a:t>
            </a:r>
            <a:endParaRPr lang="es-EC" sz="2000" b="1" dirty="0"/>
          </a:p>
        </p:txBody>
      </p:sp>
    </p:spTree>
    <p:extLst>
      <p:ext uri="{BB962C8B-B14F-4D97-AF65-F5344CB8AC3E}">
        <p14:creationId xmlns:p14="http://schemas.microsoft.com/office/powerpoint/2010/main" val="35393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b="1" dirty="0" smtClean="0"/>
              <a:t>Montar Empresa</a:t>
            </a:r>
            <a:endParaRPr lang="es-C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4" t="37338" r="4166" b="26786"/>
          <a:stretch/>
        </p:blipFill>
        <p:spPr bwMode="auto">
          <a:xfrm>
            <a:off x="1579418" y="2402537"/>
            <a:ext cx="9250878" cy="262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30783" r="3079" b="26866"/>
          <a:stretch/>
        </p:blipFill>
        <p:spPr bwMode="auto">
          <a:xfrm>
            <a:off x="1073298" y="2152092"/>
            <a:ext cx="10263117" cy="334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4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E1DF8F0B-C0B4-4F4D-B0A5-CD4820A891DC}"/>
              </a:ext>
            </a:extLst>
          </p:cNvPr>
          <p:cNvGrpSpPr/>
          <p:nvPr/>
        </p:nvGrpSpPr>
        <p:grpSpPr>
          <a:xfrm>
            <a:off x="1066550" y="352743"/>
            <a:ext cx="5784625" cy="1748242"/>
            <a:chOff x="7258462" y="838424"/>
            <a:chExt cx="5784625" cy="2052979"/>
          </a:xfrm>
        </p:grpSpPr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E2955296-89B2-4AF6-B5BD-9430FA6E937D}"/>
                </a:ext>
              </a:extLst>
            </p:cNvPr>
            <p:cNvSpPr txBox="1"/>
            <p:nvPr/>
          </p:nvSpPr>
          <p:spPr>
            <a:xfrm flipH="1">
              <a:off x="7460266" y="987750"/>
              <a:ext cx="5582821" cy="1409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Ganoitouch</a:t>
              </a:r>
              <a:r>
                <a:rPr lang="en-US" altLang="ko-KR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</a:t>
              </a:r>
              <a:r>
                <a:rPr lang="en-US" altLang="ko-KR" sz="36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u</a:t>
              </a:r>
              <a:r>
                <a:rPr lang="en-US" altLang="ko-KR" sz="36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na</a:t>
              </a:r>
              <a:r>
                <a:rPr lang="en-US" altLang="ko-KR" sz="3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 </a:t>
              </a:r>
              <a:r>
                <a:rPr lang="en-US" altLang="ko-K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Arial" pitchFamily="34" charset="0"/>
                </a:rPr>
                <a:t>oportunidad rentable</a:t>
              </a:r>
            </a:p>
          </p:txBody>
        </p:sp>
        <p:grpSp>
          <p:nvGrpSpPr>
            <p:cNvPr id="79" name="Group 59">
              <a:extLst>
                <a:ext uri="{FF2B5EF4-FFF2-40B4-BE49-F238E27FC236}">
                  <a16:creationId xmlns="" xmlns:a16="http://schemas.microsoft.com/office/drawing/2014/main" id="{B09B3427-18EE-47B6-877A-0D272041F5B6}"/>
                </a:ext>
              </a:extLst>
            </p:cNvPr>
            <p:cNvGrpSpPr/>
            <p:nvPr/>
          </p:nvGrpSpPr>
          <p:grpSpPr>
            <a:xfrm>
              <a:off x="7258462" y="838424"/>
              <a:ext cx="5784625" cy="2052979"/>
              <a:chOff x="539792" y="602203"/>
              <a:chExt cx="4312872" cy="1530650"/>
            </a:xfrm>
          </p:grpSpPr>
          <p:sp>
            <p:nvSpPr>
              <p:cNvPr id="80" name="Freeform 60">
                <a:extLst>
                  <a:ext uri="{FF2B5EF4-FFF2-40B4-BE49-F238E27FC236}">
                    <a16:creationId xmlns="" xmlns:a16="http://schemas.microsoft.com/office/drawing/2014/main" id="{34C3FE56-23C4-43E8-A316-4CD3D894ADF4}"/>
                  </a:ext>
                </a:extLst>
              </p:cNvPr>
              <p:cNvSpPr/>
              <p:nvPr/>
            </p:nvSpPr>
            <p:spPr>
              <a:xfrm>
                <a:off x="852108" y="602203"/>
                <a:ext cx="4000556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="" xmlns:a16="http://schemas.microsoft.com/office/drawing/2014/main" id="{1088F537-506C-428B-BC22-AA26513D267B}"/>
                  </a:ext>
                </a:extLst>
              </p:cNvPr>
              <p:cNvSpPr/>
              <p:nvPr/>
            </p:nvSpPr>
            <p:spPr>
              <a:xfrm rot="10800000">
                <a:off x="539792" y="90885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Freeform 18">
            <a:extLst>
              <a:ext uri="{FF2B5EF4-FFF2-40B4-BE49-F238E27FC236}">
                <a16:creationId xmlns="" xmlns:a16="http://schemas.microsoft.com/office/drawing/2014/main" id="{3B924555-D45C-4654-94E5-03E6073246DE}"/>
              </a:ext>
            </a:extLst>
          </p:cNvPr>
          <p:cNvSpPr/>
          <p:nvPr/>
        </p:nvSpPr>
        <p:spPr>
          <a:xfrm>
            <a:off x="10208550" y="2659427"/>
            <a:ext cx="529125" cy="42704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6" name="Imagen 45">
            <a:extLst>
              <a:ext uri="{FF2B5EF4-FFF2-40B4-BE49-F238E27FC236}">
                <a16:creationId xmlns="" xmlns:a16="http://schemas.microsoft.com/office/drawing/2014/main" id="{5EBFCE76-DEF3-40E4-8883-2A19F5CDA0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7"/>
          <a:stretch/>
        </p:blipFill>
        <p:spPr>
          <a:xfrm>
            <a:off x="2032472" y="2613754"/>
            <a:ext cx="9996496" cy="4447445"/>
          </a:xfrm>
          <a:prstGeom prst="round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E2ECD9F9-BF64-456D-9B60-721C10492CF0}"/>
              </a:ext>
            </a:extLst>
          </p:cNvPr>
          <p:cNvSpPr txBox="1"/>
          <p:nvPr/>
        </p:nvSpPr>
        <p:spPr>
          <a:xfrm>
            <a:off x="8178800" y="800062"/>
            <a:ext cx="3612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rgbClr val="507C89"/>
                </a:solidFill>
              </a:rPr>
              <a:t>1 Código </a:t>
            </a:r>
            <a:r>
              <a:rPr lang="es-CO" sz="2000" dirty="0" smtClean="0">
                <a:solidFill>
                  <a:srgbClr val="507C89"/>
                </a:solidFill>
              </a:rPr>
              <a:t>internacional</a:t>
            </a:r>
          </a:p>
          <a:p>
            <a:pPr algn="ctr"/>
            <a:r>
              <a:rPr lang="es-CO" sz="2000" dirty="0" smtClean="0">
                <a:solidFill>
                  <a:srgbClr val="507C89"/>
                </a:solidFill>
              </a:rPr>
              <a:t>10 países en América</a:t>
            </a:r>
          </a:p>
          <a:p>
            <a:pPr algn="ctr"/>
            <a:r>
              <a:rPr lang="es-CO" sz="2000" b="1" dirty="0" smtClean="0">
                <a:solidFill>
                  <a:srgbClr val="507C89"/>
                </a:solidFill>
              </a:rPr>
              <a:t>Participación </a:t>
            </a:r>
            <a:r>
              <a:rPr lang="es-CO" sz="2000" b="1" dirty="0">
                <a:solidFill>
                  <a:srgbClr val="507C89"/>
                </a:solidFill>
              </a:rPr>
              <a:t>mercado</a:t>
            </a:r>
          </a:p>
        </p:txBody>
      </p:sp>
      <p:sp>
        <p:nvSpPr>
          <p:cNvPr id="50" name="Rounded Rectangle 2">
            <a:extLst>
              <a:ext uri="{FF2B5EF4-FFF2-40B4-BE49-F238E27FC236}">
                <a16:creationId xmlns="" xmlns:a16="http://schemas.microsoft.com/office/drawing/2014/main" id="{FDECEB7D-B86C-40DF-A653-A723D0635D71}"/>
              </a:ext>
            </a:extLst>
          </p:cNvPr>
          <p:cNvSpPr/>
          <p:nvPr/>
        </p:nvSpPr>
        <p:spPr>
          <a:xfrm>
            <a:off x="8268258" y="715765"/>
            <a:ext cx="3314142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507C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4" name="Block Arc 14">
            <a:extLst>
              <a:ext uri="{FF2B5EF4-FFF2-40B4-BE49-F238E27FC236}">
                <a16:creationId xmlns="" xmlns:a16="http://schemas.microsoft.com/office/drawing/2014/main" id="{A3F3F051-D17E-4917-BABB-2ED1365E74CF}"/>
              </a:ext>
            </a:extLst>
          </p:cNvPr>
          <p:cNvSpPr/>
          <p:nvPr/>
        </p:nvSpPr>
        <p:spPr>
          <a:xfrm rot="16200000">
            <a:off x="7984558" y="1020629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4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647114" y="634103"/>
            <a:ext cx="5964701" cy="1827748"/>
          </a:xfrm>
          <a:ln>
            <a:noFill/>
          </a:ln>
        </p:spPr>
        <p:txBody>
          <a:bodyPr/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GANOITOUCH   </a:t>
            </a:r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</a:t>
            </a:r>
            <a:r>
              <a:rPr lang="en-US" altLang="ko-K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Corporacion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sólida</a:t>
            </a:r>
            <a:endParaRPr lang="es-EC" sz="4000" dirty="0"/>
          </a:p>
        </p:txBody>
      </p:sp>
      <p:grpSp>
        <p:nvGrpSpPr>
          <p:cNvPr id="5" name="그룹 1">
            <a:extLst>
              <a:ext uri="{FF2B5EF4-FFF2-40B4-BE49-F238E27FC236}">
                <a16:creationId xmlns="" xmlns:a16="http://schemas.microsoft.com/office/drawing/2014/main" id="{E1DF8F0B-C0B4-4F4D-B0A5-CD4820A891DC}"/>
              </a:ext>
            </a:extLst>
          </p:cNvPr>
          <p:cNvGrpSpPr/>
          <p:nvPr/>
        </p:nvGrpSpPr>
        <p:grpSpPr>
          <a:xfrm>
            <a:off x="647115" y="634103"/>
            <a:ext cx="5964700" cy="1748242"/>
            <a:chOff x="7258462" y="838424"/>
            <a:chExt cx="5784625" cy="2052979"/>
          </a:xfrm>
        </p:grpSpPr>
        <p:sp>
          <p:nvSpPr>
            <p:cNvPr id="6" name="TextBox 77">
              <a:extLst>
                <a:ext uri="{FF2B5EF4-FFF2-40B4-BE49-F238E27FC236}">
                  <a16:creationId xmlns="" xmlns:a16="http://schemas.microsoft.com/office/drawing/2014/main" id="{E2955296-89B2-4AF6-B5BD-9430FA6E937D}"/>
                </a:ext>
              </a:extLst>
            </p:cNvPr>
            <p:cNvSpPr txBox="1"/>
            <p:nvPr/>
          </p:nvSpPr>
          <p:spPr>
            <a:xfrm flipH="1">
              <a:off x="7460266" y="1285114"/>
              <a:ext cx="5582821" cy="758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endParaRPr>
            </a:p>
          </p:txBody>
        </p:sp>
        <p:grpSp>
          <p:nvGrpSpPr>
            <p:cNvPr id="7" name="Group 59">
              <a:extLst>
                <a:ext uri="{FF2B5EF4-FFF2-40B4-BE49-F238E27FC236}">
                  <a16:creationId xmlns="" xmlns:a16="http://schemas.microsoft.com/office/drawing/2014/main" id="{B09B3427-18EE-47B6-877A-0D272041F5B6}"/>
                </a:ext>
              </a:extLst>
            </p:cNvPr>
            <p:cNvGrpSpPr/>
            <p:nvPr/>
          </p:nvGrpSpPr>
          <p:grpSpPr>
            <a:xfrm>
              <a:off x="7258462" y="838424"/>
              <a:ext cx="5784625" cy="2052979"/>
              <a:chOff x="539792" y="602203"/>
              <a:chExt cx="4312872" cy="1530650"/>
            </a:xfrm>
          </p:grpSpPr>
          <p:sp>
            <p:nvSpPr>
              <p:cNvPr id="8" name="Freeform 60">
                <a:extLst>
                  <a:ext uri="{FF2B5EF4-FFF2-40B4-BE49-F238E27FC236}">
                    <a16:creationId xmlns="" xmlns:a16="http://schemas.microsoft.com/office/drawing/2014/main" id="{34C3FE56-23C4-43E8-A316-4CD3D894ADF4}"/>
                  </a:ext>
                </a:extLst>
              </p:cNvPr>
              <p:cNvSpPr/>
              <p:nvPr/>
            </p:nvSpPr>
            <p:spPr>
              <a:xfrm>
                <a:off x="852108" y="602203"/>
                <a:ext cx="4000556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Freeform 61">
                <a:extLst>
                  <a:ext uri="{FF2B5EF4-FFF2-40B4-BE49-F238E27FC236}">
                    <a16:creationId xmlns="" xmlns:a16="http://schemas.microsoft.com/office/drawing/2014/main" id="{1088F537-506C-428B-BC22-AA26513D267B}"/>
                  </a:ext>
                </a:extLst>
              </p:cNvPr>
              <p:cNvSpPr/>
              <p:nvPr/>
            </p:nvSpPr>
            <p:spPr>
              <a:xfrm rot="10800000">
                <a:off x="539792" y="90885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749" y="809521"/>
            <a:ext cx="5081773" cy="2445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49" y="3483392"/>
            <a:ext cx="5081773" cy="3110338"/>
          </a:xfrm>
          <a:prstGeom prst="rect">
            <a:avLst/>
          </a:prstGeom>
        </p:spPr>
      </p:pic>
      <p:sp>
        <p:nvSpPr>
          <p:cNvPr id="16" name="TextBox 26">
            <a:extLst>
              <a:ext uri="{FF2B5EF4-FFF2-40B4-BE49-F238E27FC236}">
                <a16:creationId xmlns="" xmlns:a16="http://schemas.microsoft.com/office/drawing/2014/main" id="{6446675D-78EF-4934-971A-C85F40BA64DD}"/>
              </a:ext>
            </a:extLst>
          </p:cNvPr>
          <p:cNvSpPr txBox="1"/>
          <p:nvPr/>
        </p:nvSpPr>
        <p:spPr>
          <a:xfrm>
            <a:off x="1561523" y="3880336"/>
            <a:ext cx="4733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Más de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34 </a:t>
            </a:r>
            <a:r>
              <a:rPr lang="en-US" altLang="ko-KR" sz="1600" b="1" dirty="0" err="1">
                <a:solidFill>
                  <a:schemeClr val="bg1"/>
                </a:solidFill>
              </a:rPr>
              <a:t>años</a:t>
            </a:r>
            <a:r>
              <a:rPr lang="en-US" altLang="ko-KR" sz="1600" b="1" dirty="0">
                <a:solidFill>
                  <a:schemeClr val="bg1"/>
                </a:solidFill>
              </a:rPr>
              <a:t> de </a:t>
            </a:r>
            <a:r>
              <a:rPr lang="en-US" altLang="ko-KR" sz="1600" b="1" dirty="0" err="1">
                <a:solidFill>
                  <a:schemeClr val="bg1"/>
                </a:solidFill>
              </a:rPr>
              <a:t>investigación</a:t>
            </a:r>
            <a:r>
              <a:rPr lang="en-US" altLang="ko-KR" sz="1600" b="1" dirty="0">
                <a:solidFill>
                  <a:schemeClr val="bg1"/>
                </a:solidFill>
              </a:rPr>
              <a:t> y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desarrollo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en-US" altLang="ko-KR" sz="1600" b="1" dirty="0" err="1" smtClean="0">
                <a:solidFill>
                  <a:schemeClr val="bg1"/>
                </a:solidFill>
              </a:rPr>
              <a:t>Identifico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las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6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variedades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 mas ponderosa de GANODERMA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7" name="Group 44">
            <a:extLst>
              <a:ext uri="{FF2B5EF4-FFF2-40B4-BE49-F238E27FC236}">
                <a16:creationId xmlns="" xmlns:a16="http://schemas.microsoft.com/office/drawing/2014/main" id="{DDBB3172-19D7-4631-B52D-9FA5E095E501}"/>
              </a:ext>
            </a:extLst>
          </p:cNvPr>
          <p:cNvGrpSpPr/>
          <p:nvPr/>
        </p:nvGrpSpPr>
        <p:grpSpPr>
          <a:xfrm>
            <a:off x="647114" y="3854018"/>
            <a:ext cx="790407" cy="790407"/>
            <a:chOff x="5833678" y="1552456"/>
            <a:chExt cx="790407" cy="790407"/>
          </a:xfrm>
        </p:grpSpPr>
        <p:sp>
          <p:nvSpPr>
            <p:cNvPr id="18" name="Arc 3">
              <a:extLst>
                <a:ext uri="{FF2B5EF4-FFF2-40B4-BE49-F238E27FC236}">
                  <a16:creationId xmlns="" xmlns:a16="http://schemas.microsoft.com/office/drawing/2014/main" id="{B0FA6BBC-213B-492D-9E23-C7B48F484CE4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Oval 46">
              <a:extLst>
                <a:ext uri="{FF2B5EF4-FFF2-40B4-BE49-F238E27FC236}">
                  <a16:creationId xmlns="" xmlns:a16="http://schemas.microsoft.com/office/drawing/2014/main" id="{216DD3CD-6DCD-44FF-9ED2-58EF12258151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20" name="Gráfico 10" descr="Investigar">
            <a:extLst>
              <a:ext uri="{FF2B5EF4-FFF2-40B4-BE49-F238E27FC236}">
                <a16:creationId xmlns="" xmlns:a16="http://schemas.microsoft.com/office/drawing/2014/main" id="{221E6EA4-0DF5-4339-A95D-5E1047F36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874" y="3964155"/>
            <a:ext cx="488761" cy="488761"/>
          </a:xfrm>
          <a:prstGeom prst="rect">
            <a:avLst/>
          </a:prstGeom>
        </p:spPr>
      </p:pic>
      <p:sp>
        <p:nvSpPr>
          <p:cNvPr id="21" name="TextBox 28">
            <a:extLst>
              <a:ext uri="{FF2B5EF4-FFF2-40B4-BE49-F238E27FC236}">
                <a16:creationId xmlns="" xmlns:a16="http://schemas.microsoft.com/office/drawing/2014/main" id="{C550F101-70B2-489D-BFD6-307C8A644C15}"/>
              </a:ext>
            </a:extLst>
          </p:cNvPr>
          <p:cNvSpPr txBox="1"/>
          <p:nvPr/>
        </p:nvSpPr>
        <p:spPr>
          <a:xfrm>
            <a:off x="1561523" y="5121579"/>
            <a:ext cx="5123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chemeClr val="bg1"/>
                </a:solidFill>
              </a:rPr>
              <a:t>Inicio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de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operaciones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en Ecuador  el 8 Nov de 2016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3 </a:t>
            </a:r>
            <a:r>
              <a:rPr lang="en-US" altLang="ko-KR" sz="1600" b="1" dirty="0" err="1">
                <a:solidFill>
                  <a:schemeClr val="bg1"/>
                </a:solidFill>
              </a:rPr>
              <a:t>sedes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</a:rPr>
              <a:t>corporativas</a:t>
            </a:r>
            <a:r>
              <a:rPr lang="en-US" altLang="ko-KR" sz="1600" b="1" dirty="0">
                <a:solidFill>
                  <a:schemeClr val="bg1"/>
                </a:solidFill>
              </a:rPr>
              <a:t> en el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país</a:t>
            </a:r>
            <a:endParaRPr lang="es-EC" altLang="ko-KR" sz="1600" b="1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  <p:grpSp>
        <p:nvGrpSpPr>
          <p:cNvPr id="22" name="Group 48">
            <a:extLst>
              <a:ext uri="{FF2B5EF4-FFF2-40B4-BE49-F238E27FC236}">
                <a16:creationId xmlns="" xmlns:a16="http://schemas.microsoft.com/office/drawing/2014/main" id="{6F41A13D-ECBE-430E-824E-DF5293E4C274}"/>
              </a:ext>
            </a:extLst>
          </p:cNvPr>
          <p:cNvGrpSpPr/>
          <p:nvPr/>
        </p:nvGrpSpPr>
        <p:grpSpPr>
          <a:xfrm>
            <a:off x="647114" y="5121579"/>
            <a:ext cx="790407" cy="790407"/>
            <a:chOff x="5833678" y="2519589"/>
            <a:chExt cx="790407" cy="790407"/>
          </a:xfrm>
        </p:grpSpPr>
        <p:sp>
          <p:nvSpPr>
            <p:cNvPr id="23" name="Arc 3">
              <a:extLst>
                <a:ext uri="{FF2B5EF4-FFF2-40B4-BE49-F238E27FC236}">
                  <a16:creationId xmlns="" xmlns:a16="http://schemas.microsoft.com/office/drawing/2014/main" id="{388ED268-D682-40AA-A923-000150D0BBFC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" name="Oval 50">
              <a:extLst>
                <a:ext uri="{FF2B5EF4-FFF2-40B4-BE49-F238E27FC236}">
                  <a16:creationId xmlns="" xmlns:a16="http://schemas.microsoft.com/office/drawing/2014/main" id="{0CD39C66-37D6-453F-84FA-3A548ABAC700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25" name="Gráfico 14" descr="Apretón de manos">
            <a:extLst>
              <a:ext uri="{FF2B5EF4-FFF2-40B4-BE49-F238E27FC236}">
                <a16:creationId xmlns="" xmlns:a16="http://schemas.microsoft.com/office/drawing/2014/main" id="{6DE14B58-E27A-46BD-8E2B-6D19D78CB7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4044" y="5270573"/>
            <a:ext cx="607602" cy="607602"/>
          </a:xfrm>
          <a:prstGeom prst="rect">
            <a:avLst/>
          </a:prstGeom>
        </p:spPr>
      </p:pic>
      <p:sp>
        <p:nvSpPr>
          <p:cNvPr id="26" name="TextBox 24">
            <a:extLst>
              <a:ext uri="{FF2B5EF4-FFF2-40B4-BE49-F238E27FC236}">
                <a16:creationId xmlns="" xmlns:a16="http://schemas.microsoft.com/office/drawing/2014/main" id="{89691D7F-0FE5-467A-8F33-4DA619C6DF04}"/>
              </a:ext>
            </a:extLst>
          </p:cNvPr>
          <p:cNvSpPr txBox="1"/>
          <p:nvPr/>
        </p:nvSpPr>
        <p:spPr>
          <a:xfrm>
            <a:off x="1561524" y="2822638"/>
            <a:ext cx="3926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Kedah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Malasia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</a:rPr>
              <a:t>desde</a:t>
            </a:r>
            <a:r>
              <a:rPr lang="en-US" altLang="ko-KR" sz="1600" b="1" dirty="0">
                <a:solidFill>
                  <a:schemeClr val="bg1"/>
                </a:solidFill>
              </a:rPr>
              <a:t> 1995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</a:rPr>
              <a:t>Presencia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</a:rPr>
              <a:t>en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</a:rPr>
              <a:t>más</a:t>
            </a:r>
            <a:r>
              <a:rPr lang="en-US" altLang="ko-KR" sz="1600" b="1" dirty="0">
                <a:solidFill>
                  <a:schemeClr val="bg1"/>
                </a:solidFill>
              </a:rPr>
              <a:t> de 75 </a:t>
            </a:r>
            <a:r>
              <a:rPr lang="en-US" altLang="ko-KR" sz="1600" b="1" dirty="0" err="1">
                <a:solidFill>
                  <a:schemeClr val="bg1"/>
                </a:solidFill>
              </a:rPr>
              <a:t>países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27" name="Group 40">
            <a:extLst>
              <a:ext uri="{FF2B5EF4-FFF2-40B4-BE49-F238E27FC236}">
                <a16:creationId xmlns="" xmlns:a16="http://schemas.microsoft.com/office/drawing/2014/main" id="{2A42E10C-7632-43F7-B723-D671B2DACEEF}"/>
              </a:ext>
            </a:extLst>
          </p:cNvPr>
          <p:cNvGrpSpPr/>
          <p:nvPr/>
        </p:nvGrpSpPr>
        <p:grpSpPr>
          <a:xfrm>
            <a:off x="647114" y="2687100"/>
            <a:ext cx="790407" cy="790407"/>
            <a:chOff x="5833678" y="585323"/>
            <a:chExt cx="790407" cy="790407"/>
          </a:xfrm>
        </p:grpSpPr>
        <p:sp>
          <p:nvSpPr>
            <p:cNvPr id="28" name="Arc 3">
              <a:extLst>
                <a:ext uri="{FF2B5EF4-FFF2-40B4-BE49-F238E27FC236}">
                  <a16:creationId xmlns="" xmlns:a16="http://schemas.microsoft.com/office/drawing/2014/main" id="{29691007-1E6A-49F3-95CF-49AD96626345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Oval 42">
              <a:extLst>
                <a:ext uri="{FF2B5EF4-FFF2-40B4-BE49-F238E27FC236}">
                  <a16:creationId xmlns="" xmlns:a16="http://schemas.microsoft.com/office/drawing/2014/main" id="{160A9501-8326-4D6B-8319-237D5E39DB2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30" name="Gráfico 6" descr="Marcador">
            <a:extLst>
              <a:ext uri="{FF2B5EF4-FFF2-40B4-BE49-F238E27FC236}">
                <a16:creationId xmlns="" xmlns:a16="http://schemas.microsoft.com/office/drawing/2014/main" id="{040531B6-2E90-450D-9695-F6E9F9AF872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235" y="2810626"/>
            <a:ext cx="576084" cy="57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3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14688" y="698280"/>
            <a:ext cx="11573197" cy="641785"/>
          </a:xfrm>
        </p:spPr>
        <p:txBody>
          <a:bodyPr anchor="t"/>
          <a:lstStyle/>
          <a:p>
            <a:r>
              <a:rPr lang="es-ES" dirty="0">
                <a:solidFill>
                  <a:srgbClr val="FF0000"/>
                </a:solidFill>
                <a:latin typeface="Bodoni MT Black" panose="02070A03080606020203" pitchFamily="18" charset="0"/>
              </a:rPr>
              <a:t>GANODERMA LUCIDUM</a:t>
            </a:r>
          </a:p>
          <a:p>
            <a:endParaRPr lang="es-EC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31" y="1974708"/>
            <a:ext cx="2505189" cy="2059224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4419600" y="1410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3600" dirty="0">
                <a:latin typeface="Gloucester MT Extra Condensed" panose="02030808020601010101" pitchFamily="18" charset="0"/>
              </a:rPr>
              <a:t>Contiene 200 </a:t>
            </a:r>
            <a:r>
              <a:rPr lang="es-CO" sz="3600" dirty="0" err="1">
                <a:latin typeface="Gloucester MT Extra Condensed" panose="02030808020601010101" pitchFamily="18" charset="0"/>
              </a:rPr>
              <a:t>Fitonutrientes</a:t>
            </a:r>
            <a:r>
              <a:rPr lang="es-CO" sz="3600" dirty="0">
                <a:latin typeface="Gloucester MT Extra Condensed" panose="02030808020601010101" pitchFamily="18" charset="0"/>
              </a:rPr>
              <a:t> de los cuales 150 </a:t>
            </a:r>
          </a:p>
          <a:p>
            <a:pPr algn="ctr">
              <a:defRPr/>
            </a:pPr>
            <a:r>
              <a:rPr lang="es-CO" sz="3600" dirty="0">
                <a:latin typeface="Gloucester MT Extra Condensed" panose="02030808020601010101" pitchFamily="18" charset="0"/>
              </a:rPr>
              <a:t>son Antioxidantes</a:t>
            </a:r>
            <a:endParaRPr lang="es-ES" sz="3600" dirty="0">
              <a:latin typeface="Gloucester MT Extra Condensed" panose="02030808020601010101" pitchFamily="18" charset="0"/>
            </a:endParaRPr>
          </a:p>
        </p:txBody>
      </p:sp>
      <p:sp>
        <p:nvSpPr>
          <p:cNvPr id="5" name="CuadroTexto 5"/>
          <p:cNvSpPr txBox="1"/>
          <p:nvPr/>
        </p:nvSpPr>
        <p:spPr>
          <a:xfrm>
            <a:off x="4259580" y="3480873"/>
            <a:ext cx="397217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s-C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Desintoxica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494625" y="2531145"/>
            <a:ext cx="2345006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s-C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Nutre</a:t>
            </a:r>
            <a:r>
              <a:rPr lang="es-CO" sz="3600" dirty="0" smtClean="0">
                <a:effectLst/>
              </a:rPr>
              <a:t> </a:t>
            </a:r>
          </a:p>
        </p:txBody>
      </p:sp>
      <p:sp>
        <p:nvSpPr>
          <p:cNvPr id="7" name="CuadroTexto 5"/>
          <p:cNvSpPr txBox="1"/>
          <p:nvPr/>
        </p:nvSpPr>
        <p:spPr>
          <a:xfrm>
            <a:off x="4448905" y="3013941"/>
            <a:ext cx="6322646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s-CO"/>
            </a:defPPr>
            <a:lvl1pPr algn="ctr">
              <a:defRPr sz="10000" b="1" spc="5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Neue MediumExt" pitchFamily="34" charset="0"/>
                <a:cs typeface="Arial" pitchFamily="34" charset="0"/>
              </a:defRPr>
            </a:lvl1pPr>
          </a:lstStyle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s-CO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Activa nuestras células </a:t>
            </a:r>
            <a:endParaRPr lang="es-CO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4057641332"/>
              </p:ext>
            </p:extLst>
          </p:nvPr>
        </p:nvGraphicFramePr>
        <p:xfrm>
          <a:off x="214688" y="4285041"/>
          <a:ext cx="11730856" cy="2366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ángulo 10"/>
          <p:cNvSpPr/>
          <p:nvPr/>
        </p:nvSpPr>
        <p:spPr>
          <a:xfrm>
            <a:off x="609600" y="4315804"/>
            <a:ext cx="2438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latin typeface="Aparajita" panose="020B0604020202020204" pitchFamily="34" charset="0"/>
                <a:cs typeface="Aparajita" panose="020B0604020202020204" pitchFamily="34" charset="0"/>
              </a:rPr>
              <a:t>Virus</a:t>
            </a:r>
          </a:p>
          <a:p>
            <a:pPr algn="ctr"/>
            <a:r>
              <a:rPr lang="es-ES" sz="2000" b="1" dirty="0">
                <a:latin typeface="Aparajita" panose="020B0604020202020204" pitchFamily="34" charset="0"/>
                <a:cs typeface="Aparajita" panose="020B0604020202020204" pitchFamily="34" charset="0"/>
              </a:rPr>
              <a:t>Bacterias</a:t>
            </a:r>
          </a:p>
          <a:p>
            <a:pPr algn="ctr"/>
            <a:r>
              <a:rPr lang="es-ES" sz="2000" b="1" dirty="0">
                <a:latin typeface="Aparajita" panose="020B0604020202020204" pitchFamily="34" charset="0"/>
                <a:cs typeface="Aparajita" panose="020B0604020202020204" pitchFamily="34" charset="0"/>
              </a:rPr>
              <a:t>Parásitos</a:t>
            </a:r>
          </a:p>
          <a:p>
            <a:pPr algn="ctr"/>
            <a:r>
              <a:rPr lang="es-ES" sz="2000" b="1" dirty="0">
                <a:latin typeface="Aparajita" panose="020B0604020202020204" pitchFamily="34" charset="0"/>
                <a:cs typeface="Aparajita" panose="020B0604020202020204" pitchFamily="34" charset="0"/>
              </a:rPr>
              <a:t>Hongos</a:t>
            </a:r>
          </a:p>
          <a:p>
            <a:pPr algn="ctr"/>
            <a:r>
              <a:rPr lang="es-ES" sz="2000" b="1" dirty="0">
                <a:latin typeface="Aparajita" panose="020B0604020202020204" pitchFamily="34" charset="0"/>
                <a:cs typeface="Aparajita" panose="020B0604020202020204" pitchFamily="34" charset="0"/>
              </a:rPr>
              <a:t>Células Cancerígenas </a:t>
            </a:r>
            <a:endParaRPr lang="es-ES" sz="2000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8846820" y="5428743"/>
            <a:ext cx="2693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 smtClean="0">
                <a:latin typeface="Aparajita" panose="020B0604020202020204" pitchFamily="34" charset="0"/>
                <a:cs typeface="Aparajita" panose="020B0604020202020204" pitchFamily="34" charset="0"/>
              </a:rPr>
              <a:t>Arteroesclerosis</a:t>
            </a:r>
            <a:r>
              <a:rPr lang="es-ES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 - lupus</a:t>
            </a:r>
            <a:endParaRPr lang="es-E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r>
              <a:rPr lang="es-ES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Diabetes - Artritis</a:t>
            </a:r>
            <a:endParaRPr lang="es-E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r>
              <a:rPr lang="es-ES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Psoriasis -  </a:t>
            </a:r>
            <a:r>
              <a:rPr lang="es-ES" b="1" dirty="0" err="1" smtClean="0">
                <a:latin typeface="Aparajita" panose="020B0604020202020204" pitchFamily="34" charset="0"/>
                <a:cs typeface="Aparajita" panose="020B0604020202020204" pitchFamily="34" charset="0"/>
              </a:rPr>
              <a:t>Vitiligo</a:t>
            </a:r>
            <a:endParaRPr lang="es-E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r>
              <a:rPr lang="es-ES" b="1" dirty="0" err="1" smtClean="0">
                <a:latin typeface="Aparajita" panose="020B0604020202020204" pitchFamily="34" charset="0"/>
                <a:cs typeface="Aparajita" panose="020B0604020202020204" pitchFamily="34" charset="0"/>
              </a:rPr>
              <a:t>Tiroidismo</a:t>
            </a:r>
            <a:endParaRPr lang="es-ES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8993875" y="4976239"/>
            <a:ext cx="2850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200" b="1" dirty="0" smtClean="0"/>
              <a:t>Mas de 80 enfermedades autoinmune se deben a esta causa</a:t>
            </a:r>
            <a:endParaRPr lang="es-EC" sz="1200" b="1" dirty="0"/>
          </a:p>
        </p:txBody>
      </p:sp>
      <p:sp>
        <p:nvSpPr>
          <p:cNvPr id="14" name="Flecha abajo 13"/>
          <p:cNvSpPr/>
          <p:nvPr/>
        </p:nvSpPr>
        <p:spPr>
          <a:xfrm>
            <a:off x="4013545" y="5534160"/>
            <a:ext cx="406056" cy="109491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lecha arriba 14"/>
          <p:cNvSpPr/>
          <p:nvPr/>
        </p:nvSpPr>
        <p:spPr>
          <a:xfrm>
            <a:off x="8404332" y="4285041"/>
            <a:ext cx="377850" cy="1094912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CuadroTexto 15"/>
          <p:cNvSpPr txBox="1"/>
          <p:nvPr/>
        </p:nvSpPr>
        <p:spPr>
          <a:xfrm>
            <a:off x="4634770" y="4948952"/>
            <a:ext cx="336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/>
              <a:t>INMUNO MODULADOR</a:t>
            </a:r>
          </a:p>
        </p:txBody>
      </p:sp>
    </p:spTree>
    <p:extLst>
      <p:ext uri="{BB962C8B-B14F-4D97-AF65-F5344CB8AC3E}">
        <p14:creationId xmlns:p14="http://schemas.microsoft.com/office/powerpoint/2010/main" val="33300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Graphic spid="9" grpId="0">
        <p:bldAsOne/>
      </p:bldGraphic>
      <p:bldP spid="11" grpId="0"/>
      <p:bldP spid="12" grpId="0"/>
      <p:bldP spid="13" grpId="0"/>
      <p:bldP spid="16" grpId="0"/>
    </p:bldLst>
  </p:timing>
</p:sld>
</file>

<file path=ppt/theme/theme1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6530</TotalTime>
  <Words>786</Words>
  <Application>Microsoft Office PowerPoint</Application>
  <PresentationFormat>Panorámica</PresentationFormat>
  <Paragraphs>268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36" baseType="lpstr">
      <vt:lpstr>Arial Unicode MS</vt:lpstr>
      <vt:lpstr>ＭＳ Ｐゴシック</vt:lpstr>
      <vt:lpstr>Aparajita</vt:lpstr>
      <vt:lpstr>Arial</vt:lpstr>
      <vt:lpstr>Arial Black</vt:lpstr>
      <vt:lpstr>Arial Rounded MT Bold</vt:lpstr>
      <vt:lpstr>Bodoni MT Black</vt:lpstr>
      <vt:lpstr>Calibri</vt:lpstr>
      <vt:lpstr>Century Gothic</vt:lpstr>
      <vt:lpstr>Gloucester MT Extra Condensed</vt:lpstr>
      <vt:lpstr>HelveticaNeue MediumExt</vt:lpstr>
      <vt:lpstr>Wingdings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Usuario de Windows</cp:lastModifiedBy>
  <cp:revision>227</cp:revision>
  <dcterms:created xsi:type="dcterms:W3CDTF">2020-01-20T05:08:25Z</dcterms:created>
  <dcterms:modified xsi:type="dcterms:W3CDTF">2020-05-09T05:00:00Z</dcterms:modified>
</cp:coreProperties>
</file>